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8" r:id="rId2"/>
  </p:sldIdLst>
  <p:sldSz cx="7772400" cy="10058400"/>
  <p:notesSz cx="7102475" cy="9388475"/>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Cindy" initials="C" lastIdx="1" clrIdx="0">
    <p:extLst>
      <p:ext uri="{19B8F6BF-5375-455C-9EA6-DF929625EA0E}">
        <p15:presenceInfo xmlns:p15="http://schemas.microsoft.com/office/powerpoint/2012/main" userId="Cindy"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93300"/>
    <a:srgbClr val="45402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4203" autoAdjust="0"/>
    <p:restoredTop sz="95964" autoAdjust="0"/>
  </p:normalViewPr>
  <p:slideViewPr>
    <p:cSldViewPr snapToGrid="0">
      <p:cViewPr varScale="1">
        <p:scale>
          <a:sx n="74" d="100"/>
          <a:sy n="74" d="100"/>
        </p:scale>
        <p:origin x="2652" y="78"/>
      </p:cViewPr>
      <p:guideLst>
        <p:guide orient="horz" pos="3168"/>
        <p:guide pos="2448"/>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notesMaster" Target="notesMasters/notesMaster1.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commentAuthors" Target="commentAuthor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8058" cy="471175"/>
          </a:xfrm>
          <a:prstGeom prst="rect">
            <a:avLst/>
          </a:prstGeom>
        </p:spPr>
        <p:txBody>
          <a:bodyPr vert="horz" lIns="91714" tIns="45857" rIns="91714" bIns="45857" rtlCol="0"/>
          <a:lstStyle>
            <a:lvl1pPr algn="l">
              <a:defRPr sz="1200"/>
            </a:lvl1pPr>
          </a:lstStyle>
          <a:p>
            <a:endParaRPr lang="en-US" dirty="0"/>
          </a:p>
        </p:txBody>
      </p:sp>
      <p:sp>
        <p:nvSpPr>
          <p:cNvPr id="3" name="Date Placeholder 2"/>
          <p:cNvSpPr>
            <a:spLocks noGrp="1"/>
          </p:cNvSpPr>
          <p:nvPr>
            <p:ph type="dt" idx="1"/>
          </p:nvPr>
        </p:nvSpPr>
        <p:spPr>
          <a:xfrm>
            <a:off x="4022824" y="0"/>
            <a:ext cx="3078058" cy="471175"/>
          </a:xfrm>
          <a:prstGeom prst="rect">
            <a:avLst/>
          </a:prstGeom>
        </p:spPr>
        <p:txBody>
          <a:bodyPr vert="horz" lIns="91714" tIns="45857" rIns="91714" bIns="45857" rtlCol="0"/>
          <a:lstStyle>
            <a:lvl1pPr algn="r">
              <a:defRPr sz="1200"/>
            </a:lvl1pPr>
          </a:lstStyle>
          <a:p>
            <a:fld id="{F2759D73-E0EA-48AA-8A53-969434F1EAFD}" type="datetimeFigureOut">
              <a:rPr lang="en-US" smtClean="0"/>
              <a:t>7/31/2025</a:t>
            </a:fld>
            <a:endParaRPr lang="en-US" dirty="0"/>
          </a:p>
        </p:txBody>
      </p:sp>
      <p:sp>
        <p:nvSpPr>
          <p:cNvPr id="4" name="Slide Image Placeholder 3"/>
          <p:cNvSpPr>
            <a:spLocks noGrp="1" noRot="1" noChangeAspect="1"/>
          </p:cNvSpPr>
          <p:nvPr>
            <p:ph type="sldImg" idx="2"/>
          </p:nvPr>
        </p:nvSpPr>
        <p:spPr>
          <a:xfrm>
            <a:off x="2327275" y="1173163"/>
            <a:ext cx="2447925" cy="3168650"/>
          </a:xfrm>
          <a:prstGeom prst="rect">
            <a:avLst/>
          </a:prstGeom>
          <a:noFill/>
          <a:ln w="12700">
            <a:solidFill>
              <a:prstClr val="black"/>
            </a:solidFill>
          </a:ln>
        </p:spPr>
        <p:txBody>
          <a:bodyPr vert="horz" lIns="91714" tIns="45857" rIns="91714" bIns="45857" rtlCol="0" anchor="ctr"/>
          <a:lstStyle/>
          <a:p>
            <a:endParaRPr lang="en-US" dirty="0"/>
          </a:p>
        </p:txBody>
      </p:sp>
      <p:sp>
        <p:nvSpPr>
          <p:cNvPr id="5" name="Notes Placeholder 4"/>
          <p:cNvSpPr>
            <a:spLocks noGrp="1"/>
          </p:cNvSpPr>
          <p:nvPr>
            <p:ph type="body" sz="quarter" idx="3"/>
          </p:nvPr>
        </p:nvSpPr>
        <p:spPr>
          <a:xfrm>
            <a:off x="710568" y="4517549"/>
            <a:ext cx="5681343" cy="3697767"/>
          </a:xfrm>
          <a:prstGeom prst="rect">
            <a:avLst/>
          </a:prstGeom>
        </p:spPr>
        <p:txBody>
          <a:bodyPr vert="horz" lIns="91714" tIns="45857" rIns="91714" bIns="45857"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917301"/>
            <a:ext cx="3078058" cy="471175"/>
          </a:xfrm>
          <a:prstGeom prst="rect">
            <a:avLst/>
          </a:prstGeom>
        </p:spPr>
        <p:txBody>
          <a:bodyPr vert="horz" lIns="91714" tIns="45857" rIns="91714" bIns="45857" rtlCol="0" anchor="b"/>
          <a:lstStyle>
            <a:lvl1pPr algn="l">
              <a:defRPr sz="1200"/>
            </a:lvl1pPr>
          </a:lstStyle>
          <a:p>
            <a:endParaRPr lang="en-US" dirty="0"/>
          </a:p>
        </p:txBody>
      </p:sp>
      <p:sp>
        <p:nvSpPr>
          <p:cNvPr id="7" name="Slide Number Placeholder 6"/>
          <p:cNvSpPr>
            <a:spLocks noGrp="1"/>
          </p:cNvSpPr>
          <p:nvPr>
            <p:ph type="sldNum" sz="quarter" idx="5"/>
          </p:nvPr>
        </p:nvSpPr>
        <p:spPr>
          <a:xfrm>
            <a:off x="4022824" y="8917301"/>
            <a:ext cx="3078058" cy="471175"/>
          </a:xfrm>
          <a:prstGeom prst="rect">
            <a:avLst/>
          </a:prstGeom>
        </p:spPr>
        <p:txBody>
          <a:bodyPr vert="horz" lIns="91714" tIns="45857" rIns="91714" bIns="45857" rtlCol="0" anchor="b"/>
          <a:lstStyle>
            <a:lvl1pPr algn="r">
              <a:defRPr sz="1200"/>
            </a:lvl1pPr>
          </a:lstStyle>
          <a:p>
            <a:fld id="{093DB881-215B-453B-9C8F-9EEF8100EC1D}" type="slidenum">
              <a:rPr lang="en-US" smtClean="0"/>
              <a:t>‹#›</a:t>
            </a:fld>
            <a:endParaRPr lang="en-US" dirty="0"/>
          </a:p>
        </p:txBody>
      </p:sp>
    </p:spTree>
    <p:extLst>
      <p:ext uri="{BB962C8B-B14F-4D97-AF65-F5344CB8AC3E}">
        <p14:creationId xmlns:p14="http://schemas.microsoft.com/office/powerpoint/2010/main" val="343921275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93DB881-215B-453B-9C8F-9EEF8100EC1D}" type="slidenum">
              <a:rPr lang="en-US" smtClean="0"/>
              <a:t>1</a:t>
            </a:fld>
            <a:endParaRPr lang="en-US" dirty="0"/>
          </a:p>
        </p:txBody>
      </p:sp>
    </p:spTree>
    <p:extLst>
      <p:ext uri="{BB962C8B-B14F-4D97-AF65-F5344CB8AC3E}">
        <p14:creationId xmlns:p14="http://schemas.microsoft.com/office/powerpoint/2010/main" val="212439490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4"/>
            <a:ext cx="6606540" cy="2156037"/>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lvl1pPr>
              <a:defRPr/>
            </a:lvl1pPr>
          </a:lstStyle>
          <a:p>
            <a:pPr>
              <a:defRPr/>
            </a:pPr>
            <a:fld id="{3517AD46-224F-40CE-8235-F842DFD63256}" type="datetimeFigureOut">
              <a:rPr lang="en-US"/>
              <a:pPr>
                <a:defRPr/>
              </a:pPr>
              <a:t>7/31/2025</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C9F5B6E9-94C2-4474-88BC-5C905486E979}" type="slidenum">
              <a:rPr lang="en-US"/>
              <a:pPr>
                <a:defRPr/>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F78EBDF4-226E-41E9-9BDE-BED0CDC82E7D}" type="datetimeFigureOut">
              <a:rPr lang="en-US"/>
              <a:pPr>
                <a:defRPr/>
              </a:pPr>
              <a:t>7/31/2025</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E7EFE1DB-DD17-4572-93EF-CA87A6C260E3}" type="slidenum">
              <a:rPr lang="en-US"/>
              <a:pPr>
                <a:defRPr/>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790281" y="591397"/>
            <a:ext cx="1485662" cy="1258697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30598" y="591397"/>
            <a:ext cx="4330144" cy="1258697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28788DCB-4CF6-4875-B334-2C1BF9E09345}" type="datetimeFigureOut">
              <a:rPr lang="en-US"/>
              <a:pPr>
                <a:defRPr/>
              </a:pPr>
              <a:t>7/31/2025</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0AE679CE-EB33-4F31-BD31-50C9C9145E55}" type="slidenum">
              <a:rPr lang="en-US"/>
              <a:pPr>
                <a:defRPr/>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0C1162AC-4BB2-4B2C-B0EC-303CE7F7A26A}" type="datetimeFigureOut">
              <a:rPr lang="en-US"/>
              <a:pPr>
                <a:defRPr/>
              </a:pPr>
              <a:t>7/31/2025</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8CAC83DA-6836-42DA-B71A-A53D1A867EA5}" type="slidenum">
              <a:rPr lang="en-US"/>
              <a:pPr>
                <a:defRPr/>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lvl1pPr>
              <a:defRPr/>
            </a:lvl1pPr>
          </a:lstStyle>
          <a:p>
            <a:pPr>
              <a:defRPr/>
            </a:pPr>
            <a:fld id="{0E72E981-2746-4D25-AAD6-82D1CBEE8D85}" type="datetimeFigureOut">
              <a:rPr lang="en-US"/>
              <a:pPr>
                <a:defRPr/>
              </a:pPr>
              <a:t>7/31/2025</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57B930B5-0378-4515-A5A9-E09B18BDC460}" type="slidenum">
              <a:rPr lang="en-US"/>
              <a:pPr>
                <a:defRPr/>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30597" y="3441277"/>
            <a:ext cx="2907903" cy="973709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368040" y="3441277"/>
            <a:ext cx="2907904" cy="973709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p:cNvSpPr>
            <a:spLocks noGrp="1"/>
          </p:cNvSpPr>
          <p:nvPr>
            <p:ph type="dt" sz="half" idx="10"/>
          </p:nvPr>
        </p:nvSpPr>
        <p:spPr/>
        <p:txBody>
          <a:bodyPr/>
          <a:lstStyle>
            <a:lvl1pPr>
              <a:defRPr/>
            </a:lvl1pPr>
          </a:lstStyle>
          <a:p>
            <a:pPr>
              <a:defRPr/>
            </a:pPr>
            <a:fld id="{B240C0BE-5550-4123-815C-265F69D74C7D}" type="datetimeFigureOut">
              <a:rPr lang="en-US"/>
              <a:pPr>
                <a:defRPr/>
              </a:pPr>
              <a:t>7/31/2025</a:t>
            </a:fld>
            <a:endParaRPr lang="en-US" dirty="0"/>
          </a:p>
        </p:txBody>
      </p:sp>
      <p:sp>
        <p:nvSpPr>
          <p:cNvPr id="6" name="Footer Placeholder 4"/>
          <p:cNvSpPr>
            <a:spLocks noGrp="1"/>
          </p:cNvSpPr>
          <p:nvPr>
            <p:ph type="ftr" sz="quarter" idx="11"/>
          </p:nvPr>
        </p:nvSpPr>
        <p:spPr/>
        <p:txBody>
          <a:bodyPr/>
          <a:lstStyle>
            <a:lvl1pPr>
              <a:defRPr/>
            </a:lvl1pPr>
          </a:lstStyle>
          <a:p>
            <a:pPr>
              <a:defRPr/>
            </a:pPr>
            <a:endParaRPr lang="en-US" dirty="0"/>
          </a:p>
        </p:txBody>
      </p:sp>
      <p:sp>
        <p:nvSpPr>
          <p:cNvPr id="7" name="Slide Number Placeholder 5"/>
          <p:cNvSpPr>
            <a:spLocks noGrp="1"/>
          </p:cNvSpPr>
          <p:nvPr>
            <p:ph type="sldNum" sz="quarter" idx="12"/>
          </p:nvPr>
        </p:nvSpPr>
        <p:spPr/>
        <p:txBody>
          <a:bodyPr/>
          <a:lstStyle>
            <a:lvl1pPr>
              <a:defRPr/>
            </a:lvl1pPr>
          </a:lstStyle>
          <a:p>
            <a:pPr>
              <a:defRPr/>
            </a:pPr>
            <a:fld id="{47E5D57D-5C0A-406F-A1B0-C0BEFA3AC42F}" type="slidenum">
              <a:rPr lang="en-US"/>
              <a:pPr>
                <a:defRPr/>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8620" y="402802"/>
            <a:ext cx="6995160" cy="16764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9" cy="93831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3948272" y="3189817"/>
            <a:ext cx="3435509" cy="579522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p:cNvSpPr>
            <a:spLocks noGrp="1"/>
          </p:cNvSpPr>
          <p:nvPr>
            <p:ph type="dt" sz="half" idx="10"/>
          </p:nvPr>
        </p:nvSpPr>
        <p:spPr/>
        <p:txBody>
          <a:bodyPr/>
          <a:lstStyle>
            <a:lvl1pPr>
              <a:defRPr/>
            </a:lvl1pPr>
          </a:lstStyle>
          <a:p>
            <a:pPr>
              <a:defRPr/>
            </a:pPr>
            <a:fld id="{719DF1FC-C9D5-4CB0-B386-A32292E95BDD}" type="datetimeFigureOut">
              <a:rPr lang="en-US"/>
              <a:pPr>
                <a:defRPr/>
              </a:pPr>
              <a:t>7/31/2025</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dirty="0"/>
          </a:p>
        </p:txBody>
      </p:sp>
      <p:sp>
        <p:nvSpPr>
          <p:cNvPr id="9" name="Slide Number Placeholder 5"/>
          <p:cNvSpPr>
            <a:spLocks noGrp="1"/>
          </p:cNvSpPr>
          <p:nvPr>
            <p:ph type="sldNum" sz="quarter" idx="12"/>
          </p:nvPr>
        </p:nvSpPr>
        <p:spPr/>
        <p:txBody>
          <a:bodyPr/>
          <a:lstStyle>
            <a:lvl1pPr>
              <a:defRPr/>
            </a:lvl1pPr>
          </a:lstStyle>
          <a:p>
            <a:pPr>
              <a:defRPr/>
            </a:pPr>
            <a:fld id="{8CE9AD6A-A0D6-4915-BCD5-155AA19E8EED}" type="slidenum">
              <a:rPr lang="en-US"/>
              <a:pPr>
                <a:defRPr/>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p:cNvSpPr>
            <a:spLocks noGrp="1"/>
          </p:cNvSpPr>
          <p:nvPr>
            <p:ph type="dt" sz="half" idx="10"/>
          </p:nvPr>
        </p:nvSpPr>
        <p:spPr/>
        <p:txBody>
          <a:bodyPr/>
          <a:lstStyle>
            <a:lvl1pPr>
              <a:defRPr/>
            </a:lvl1pPr>
          </a:lstStyle>
          <a:p>
            <a:pPr>
              <a:defRPr/>
            </a:pPr>
            <a:fld id="{92A45A2F-6ABE-4ADD-813B-694BD4815456}" type="datetimeFigureOut">
              <a:rPr lang="en-US"/>
              <a:pPr>
                <a:defRPr/>
              </a:pPr>
              <a:t>7/31/2025</a:t>
            </a:fld>
            <a:endParaRPr lang="en-US" dirty="0"/>
          </a:p>
        </p:txBody>
      </p:sp>
      <p:sp>
        <p:nvSpPr>
          <p:cNvPr id="4" name="Footer Placeholder 4"/>
          <p:cNvSpPr>
            <a:spLocks noGrp="1"/>
          </p:cNvSpPr>
          <p:nvPr>
            <p:ph type="ftr" sz="quarter" idx="11"/>
          </p:nvPr>
        </p:nvSpPr>
        <p:spPr/>
        <p:txBody>
          <a:bodyPr/>
          <a:lstStyle>
            <a:lvl1pPr>
              <a:defRPr/>
            </a:lvl1pPr>
          </a:lstStyle>
          <a:p>
            <a:pPr>
              <a:defRPr/>
            </a:pPr>
            <a:endParaRPr lang="en-US" dirty="0"/>
          </a:p>
        </p:txBody>
      </p:sp>
      <p:sp>
        <p:nvSpPr>
          <p:cNvPr id="5" name="Slide Number Placeholder 5"/>
          <p:cNvSpPr>
            <a:spLocks noGrp="1"/>
          </p:cNvSpPr>
          <p:nvPr>
            <p:ph type="sldNum" sz="quarter" idx="12"/>
          </p:nvPr>
        </p:nvSpPr>
        <p:spPr/>
        <p:txBody>
          <a:bodyPr/>
          <a:lstStyle>
            <a:lvl1pPr>
              <a:defRPr/>
            </a:lvl1pPr>
          </a:lstStyle>
          <a:p>
            <a:pPr>
              <a:defRPr/>
            </a:pPr>
            <a:fld id="{3567067C-59A0-48EF-A1A0-095D42E8BD32}" type="slidenum">
              <a:rPr lang="en-US"/>
              <a:pPr>
                <a:defRPr/>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33A55FCC-62A2-457B-B42F-EED68459E148}" type="datetimeFigureOut">
              <a:rPr lang="en-US"/>
              <a:pPr>
                <a:defRPr/>
              </a:pPr>
              <a:t>7/31/2025</a:t>
            </a:fld>
            <a:endParaRPr lang="en-US" dirty="0"/>
          </a:p>
        </p:txBody>
      </p:sp>
      <p:sp>
        <p:nvSpPr>
          <p:cNvPr id="3" name="Footer Placeholder 4"/>
          <p:cNvSpPr>
            <a:spLocks noGrp="1"/>
          </p:cNvSpPr>
          <p:nvPr>
            <p:ph type="ftr" sz="quarter" idx="11"/>
          </p:nvPr>
        </p:nvSpPr>
        <p:spPr/>
        <p:txBody>
          <a:bodyPr/>
          <a:lstStyle>
            <a:lvl1pPr>
              <a:defRPr/>
            </a:lvl1pPr>
          </a:lstStyle>
          <a:p>
            <a:pPr>
              <a:defRPr/>
            </a:pPr>
            <a:endParaRPr lang="en-US" dirty="0"/>
          </a:p>
        </p:txBody>
      </p:sp>
      <p:sp>
        <p:nvSpPr>
          <p:cNvPr id="4" name="Slide Number Placeholder 5"/>
          <p:cNvSpPr>
            <a:spLocks noGrp="1"/>
          </p:cNvSpPr>
          <p:nvPr>
            <p:ph type="sldNum" sz="quarter" idx="12"/>
          </p:nvPr>
        </p:nvSpPr>
        <p:spPr/>
        <p:txBody>
          <a:bodyPr/>
          <a:lstStyle>
            <a:lvl1pPr>
              <a:defRPr/>
            </a:lvl1pPr>
          </a:lstStyle>
          <a:p>
            <a:pPr>
              <a:defRPr/>
            </a:pPr>
            <a:fld id="{FEFDDDC7-0674-4654-9F00-9C3C28DD3D60}" type="slidenum">
              <a:rPr lang="en-US"/>
              <a:pPr>
                <a:defRPr/>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0" y="400473"/>
            <a:ext cx="2557066" cy="170434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038792" y="400474"/>
            <a:ext cx="4344988" cy="8584566"/>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0" y="2104814"/>
            <a:ext cx="2557066" cy="688022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3"/>
          <p:cNvSpPr>
            <a:spLocks noGrp="1"/>
          </p:cNvSpPr>
          <p:nvPr>
            <p:ph type="dt" sz="half" idx="10"/>
          </p:nvPr>
        </p:nvSpPr>
        <p:spPr/>
        <p:txBody>
          <a:bodyPr/>
          <a:lstStyle>
            <a:lvl1pPr>
              <a:defRPr/>
            </a:lvl1pPr>
          </a:lstStyle>
          <a:p>
            <a:pPr>
              <a:defRPr/>
            </a:pPr>
            <a:fld id="{E0A123E4-DDA6-405A-9A02-744B1C46E1D3}" type="datetimeFigureOut">
              <a:rPr lang="en-US"/>
              <a:pPr>
                <a:defRPr/>
              </a:pPr>
              <a:t>7/31/2025</a:t>
            </a:fld>
            <a:endParaRPr lang="en-US" dirty="0"/>
          </a:p>
        </p:txBody>
      </p:sp>
      <p:sp>
        <p:nvSpPr>
          <p:cNvPr id="6" name="Footer Placeholder 4"/>
          <p:cNvSpPr>
            <a:spLocks noGrp="1"/>
          </p:cNvSpPr>
          <p:nvPr>
            <p:ph type="ftr" sz="quarter" idx="11"/>
          </p:nvPr>
        </p:nvSpPr>
        <p:spPr/>
        <p:txBody>
          <a:bodyPr/>
          <a:lstStyle>
            <a:lvl1pPr>
              <a:defRPr/>
            </a:lvl1pPr>
          </a:lstStyle>
          <a:p>
            <a:pPr>
              <a:defRPr/>
            </a:pPr>
            <a:endParaRPr lang="en-US" dirty="0"/>
          </a:p>
        </p:txBody>
      </p:sp>
      <p:sp>
        <p:nvSpPr>
          <p:cNvPr id="7" name="Slide Number Placeholder 5"/>
          <p:cNvSpPr>
            <a:spLocks noGrp="1"/>
          </p:cNvSpPr>
          <p:nvPr>
            <p:ph type="sldNum" sz="quarter" idx="12"/>
          </p:nvPr>
        </p:nvSpPr>
        <p:spPr/>
        <p:txBody>
          <a:bodyPr/>
          <a:lstStyle>
            <a:lvl1pPr>
              <a:defRPr/>
            </a:lvl1pPr>
          </a:lstStyle>
          <a:p>
            <a:pPr>
              <a:defRPr/>
            </a:pPr>
            <a:fld id="{0EB6276F-94F5-47BE-BE81-6D099D789650}" type="slidenum">
              <a:rPr lang="en-US"/>
              <a:pPr>
                <a:defRPr/>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0"/>
            <a:ext cx="4663440" cy="831216"/>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523445" y="898737"/>
            <a:ext cx="4663440" cy="603504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dirty="0"/>
              <a:t>Click icon to add picture</a:t>
            </a:r>
          </a:p>
        </p:txBody>
      </p:sp>
      <p:sp>
        <p:nvSpPr>
          <p:cNvPr id="4" name="Text Placeholder 3"/>
          <p:cNvSpPr>
            <a:spLocks noGrp="1"/>
          </p:cNvSpPr>
          <p:nvPr>
            <p:ph type="body" sz="half" idx="2"/>
          </p:nvPr>
        </p:nvSpPr>
        <p:spPr>
          <a:xfrm>
            <a:off x="1523445" y="7872096"/>
            <a:ext cx="4663440" cy="1180464"/>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3"/>
          <p:cNvSpPr>
            <a:spLocks noGrp="1"/>
          </p:cNvSpPr>
          <p:nvPr>
            <p:ph type="dt" sz="half" idx="10"/>
          </p:nvPr>
        </p:nvSpPr>
        <p:spPr/>
        <p:txBody>
          <a:bodyPr/>
          <a:lstStyle>
            <a:lvl1pPr>
              <a:defRPr/>
            </a:lvl1pPr>
          </a:lstStyle>
          <a:p>
            <a:pPr>
              <a:defRPr/>
            </a:pPr>
            <a:fld id="{45303B24-9A76-4537-B248-2F6C2A6F1952}" type="datetimeFigureOut">
              <a:rPr lang="en-US"/>
              <a:pPr>
                <a:defRPr/>
              </a:pPr>
              <a:t>7/31/2025</a:t>
            </a:fld>
            <a:endParaRPr lang="en-US" dirty="0"/>
          </a:p>
        </p:txBody>
      </p:sp>
      <p:sp>
        <p:nvSpPr>
          <p:cNvPr id="6" name="Footer Placeholder 4"/>
          <p:cNvSpPr>
            <a:spLocks noGrp="1"/>
          </p:cNvSpPr>
          <p:nvPr>
            <p:ph type="ftr" sz="quarter" idx="11"/>
          </p:nvPr>
        </p:nvSpPr>
        <p:spPr/>
        <p:txBody>
          <a:bodyPr/>
          <a:lstStyle>
            <a:lvl1pPr>
              <a:defRPr/>
            </a:lvl1pPr>
          </a:lstStyle>
          <a:p>
            <a:pPr>
              <a:defRPr/>
            </a:pPr>
            <a:endParaRPr lang="en-US" dirty="0"/>
          </a:p>
        </p:txBody>
      </p:sp>
      <p:sp>
        <p:nvSpPr>
          <p:cNvPr id="7" name="Slide Number Placeholder 5"/>
          <p:cNvSpPr>
            <a:spLocks noGrp="1"/>
          </p:cNvSpPr>
          <p:nvPr>
            <p:ph type="sldNum" sz="quarter" idx="12"/>
          </p:nvPr>
        </p:nvSpPr>
        <p:spPr/>
        <p:txBody>
          <a:bodyPr/>
          <a:lstStyle>
            <a:lvl1pPr>
              <a:defRPr/>
            </a:lvl1pPr>
          </a:lstStyle>
          <a:p>
            <a:pPr>
              <a:defRPr/>
            </a:pPr>
            <a:fld id="{B78865BB-1B64-4631-A28F-D00C479838B3}" type="slidenum">
              <a:rPr lang="en-US"/>
              <a:pPr>
                <a:defRPr/>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388938" y="403225"/>
            <a:ext cx="6994525" cy="16764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7" name="Text Placeholder 2"/>
          <p:cNvSpPr>
            <a:spLocks noGrp="1"/>
          </p:cNvSpPr>
          <p:nvPr>
            <p:ph type="body" idx="1"/>
          </p:nvPr>
        </p:nvSpPr>
        <p:spPr bwMode="auto">
          <a:xfrm>
            <a:off x="388938" y="2346325"/>
            <a:ext cx="6994525" cy="66389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938" y="9323388"/>
            <a:ext cx="1812925" cy="534987"/>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cs typeface="+mn-cs"/>
              </a:defRPr>
            </a:lvl1pPr>
          </a:lstStyle>
          <a:p>
            <a:pPr>
              <a:defRPr/>
            </a:pPr>
            <a:fld id="{5173AFEF-DB75-4638-8484-F4052B5838D1}" type="datetimeFigureOut">
              <a:rPr lang="en-US"/>
              <a:pPr>
                <a:defRPr/>
              </a:pPr>
              <a:t>7/31/2025</a:t>
            </a:fld>
            <a:endParaRPr lang="en-US" dirty="0"/>
          </a:p>
        </p:txBody>
      </p:sp>
      <p:sp>
        <p:nvSpPr>
          <p:cNvPr id="5" name="Footer Placeholder 4"/>
          <p:cNvSpPr>
            <a:spLocks noGrp="1"/>
          </p:cNvSpPr>
          <p:nvPr>
            <p:ph type="ftr" sz="quarter" idx="3"/>
          </p:nvPr>
        </p:nvSpPr>
        <p:spPr>
          <a:xfrm>
            <a:off x="2655888" y="9323388"/>
            <a:ext cx="2460625" cy="534987"/>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cs typeface="+mn-cs"/>
              </a:defRPr>
            </a:lvl1pPr>
          </a:lstStyle>
          <a:p>
            <a:pPr>
              <a:defRPr/>
            </a:pPr>
            <a:endParaRPr lang="en-US" dirty="0"/>
          </a:p>
        </p:txBody>
      </p:sp>
      <p:sp>
        <p:nvSpPr>
          <p:cNvPr id="6" name="Slide Number Placeholder 5"/>
          <p:cNvSpPr>
            <a:spLocks noGrp="1"/>
          </p:cNvSpPr>
          <p:nvPr>
            <p:ph type="sldNum" sz="quarter" idx="4"/>
          </p:nvPr>
        </p:nvSpPr>
        <p:spPr>
          <a:xfrm>
            <a:off x="5570538" y="9323388"/>
            <a:ext cx="1812925" cy="534987"/>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cs typeface="+mn-cs"/>
              </a:defRPr>
            </a:lvl1pPr>
          </a:lstStyle>
          <a:p>
            <a:pPr>
              <a:defRPr/>
            </a:pPr>
            <a:fld id="{0BF67506-34C7-4201-A763-B69F413760C8}" type="slidenum">
              <a:rPr lang="en-US"/>
              <a:pPr>
                <a:defRPr/>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1" fontAlgn="base" hangingPunct="1">
        <a:spcBef>
          <a:spcPct val="0"/>
        </a:spcBef>
        <a:spcAft>
          <a:spcPct val="0"/>
        </a:spcAft>
        <a:defRPr sz="4400" kern="1200">
          <a:solidFill>
            <a:schemeClr val="tx1"/>
          </a:solidFill>
          <a:latin typeface="+mj-lt"/>
          <a:ea typeface="+mj-ea"/>
          <a:cs typeface="+mj-cs"/>
        </a:defRPr>
      </a:lvl1pPr>
      <a:lvl2pPr algn="ctr" rtl="0" eaLnBrk="1" fontAlgn="base" hangingPunct="1">
        <a:spcBef>
          <a:spcPct val="0"/>
        </a:spcBef>
        <a:spcAft>
          <a:spcPct val="0"/>
        </a:spcAft>
        <a:defRPr sz="4400">
          <a:solidFill>
            <a:schemeClr val="tx1"/>
          </a:solidFill>
          <a:latin typeface="Calibri" pitchFamily="34" charset="0"/>
        </a:defRPr>
      </a:lvl2pPr>
      <a:lvl3pPr algn="ctr" rtl="0" eaLnBrk="1" fontAlgn="base" hangingPunct="1">
        <a:spcBef>
          <a:spcPct val="0"/>
        </a:spcBef>
        <a:spcAft>
          <a:spcPct val="0"/>
        </a:spcAft>
        <a:defRPr sz="4400">
          <a:solidFill>
            <a:schemeClr val="tx1"/>
          </a:solidFill>
          <a:latin typeface="Calibri" pitchFamily="34" charset="0"/>
        </a:defRPr>
      </a:lvl3pPr>
      <a:lvl4pPr algn="ctr" rtl="0" eaLnBrk="1" fontAlgn="base" hangingPunct="1">
        <a:spcBef>
          <a:spcPct val="0"/>
        </a:spcBef>
        <a:spcAft>
          <a:spcPct val="0"/>
        </a:spcAft>
        <a:defRPr sz="4400">
          <a:solidFill>
            <a:schemeClr val="tx1"/>
          </a:solidFill>
          <a:latin typeface="Calibri" pitchFamily="34" charset="0"/>
        </a:defRPr>
      </a:lvl4pPr>
      <a:lvl5pPr algn="ctr" rtl="0" eaLnBrk="1" fontAlgn="base" hangingPunct="1">
        <a:spcBef>
          <a:spcPct val="0"/>
        </a:spcBef>
        <a:spcAft>
          <a:spcPct val="0"/>
        </a:spcAft>
        <a:defRPr sz="4400">
          <a:solidFill>
            <a:schemeClr val="tx1"/>
          </a:solidFill>
          <a:latin typeface="Calibri" pitchFamily="34"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p:titleStyle>
    <p:bodyStyle>
      <a:lvl1pPr marL="342900" indent="-342900" algn="l" rtl="0" eaLnBrk="1" fontAlgn="base" hangingPunct="1">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1" fontAlgn="base" hangingPunct="1">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1" fontAlgn="base" hangingPunct="1">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5.jpg"/><Relationship Id="rId3" Type="http://schemas.openxmlformats.org/officeDocument/2006/relationships/image" Target="../media/image1.png"/><Relationship Id="rId7"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image" Target="../media/image3.jpg"/><Relationship Id="rId5" Type="http://schemas.openxmlformats.org/officeDocument/2006/relationships/image" Target="../media/image2.jpeg"/><Relationship Id="rId10" Type="http://schemas.openxmlformats.org/officeDocument/2006/relationships/image" Target="../media/image7.jpeg"/><Relationship Id="rId4" Type="http://schemas.openxmlformats.org/officeDocument/2006/relationships/hyperlink" Target="http://www.youtube.com/wmofschaf" TargetMode="External"/><Relationship Id="rId9" Type="http://schemas.openxmlformats.org/officeDocument/2006/relationships/image" Target="../media/image6.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Rectangle 18">
            <a:extLst>
              <a:ext uri="{FF2B5EF4-FFF2-40B4-BE49-F238E27FC236}">
                <a16:creationId xmlns:a16="http://schemas.microsoft.com/office/drawing/2014/main" id="{2B6ECD96-58C8-4776-54A3-C3E5383FE9DB}"/>
              </a:ext>
            </a:extLst>
          </p:cNvPr>
          <p:cNvSpPr/>
          <p:nvPr/>
        </p:nvSpPr>
        <p:spPr>
          <a:xfrm>
            <a:off x="4567" y="1500836"/>
            <a:ext cx="2486342" cy="6973887"/>
          </a:xfrm>
          <a:prstGeom prst="rect">
            <a:avLst/>
          </a:prstGeom>
          <a:solidFill>
            <a:schemeClr val="tx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b="1" dirty="0">
              <a:latin typeface="Arial Narrow" panose="020B0606020202030204" pitchFamily="34" charset="0"/>
            </a:endParaRPr>
          </a:p>
        </p:txBody>
      </p:sp>
      <p:sp>
        <p:nvSpPr>
          <p:cNvPr id="10" name="Rectangle 9"/>
          <p:cNvSpPr/>
          <p:nvPr/>
        </p:nvSpPr>
        <p:spPr>
          <a:xfrm>
            <a:off x="0" y="8512492"/>
            <a:ext cx="2656653" cy="1524000"/>
          </a:xfrm>
          <a:prstGeom prst="rect">
            <a:avLst/>
          </a:prstGeom>
          <a:solidFill>
            <a:schemeClr val="accent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TextBox 10"/>
          <p:cNvSpPr txBox="1"/>
          <p:nvPr/>
        </p:nvSpPr>
        <p:spPr>
          <a:xfrm>
            <a:off x="96892" y="8692351"/>
            <a:ext cx="2407395" cy="1077218"/>
          </a:xfrm>
          <a:prstGeom prst="rect">
            <a:avLst/>
          </a:prstGeom>
          <a:noFill/>
        </p:spPr>
        <p:txBody>
          <a:bodyPr wrap="square" rtlCol="0">
            <a:spAutoFit/>
          </a:bodyPr>
          <a:lstStyle/>
          <a:p>
            <a:r>
              <a:rPr lang="en-US" sz="1600" dirty="0">
                <a:solidFill>
                  <a:schemeClr val="bg1"/>
                </a:solidFill>
                <a:latin typeface="Tahoma" panose="020B0604030504040204" pitchFamily="34" charset="0"/>
                <a:ea typeface="Tahoma" panose="020B0604030504040204" pitchFamily="34" charset="0"/>
                <a:cs typeface="Tahoma" panose="020B0604030504040204" pitchFamily="34" charset="0"/>
              </a:rPr>
              <a:t>Museum Members Free</a:t>
            </a:r>
          </a:p>
          <a:p>
            <a:r>
              <a:rPr lang="en-US" sz="1600" dirty="0">
                <a:solidFill>
                  <a:schemeClr val="bg1"/>
                </a:solidFill>
                <a:latin typeface="Tahoma" panose="020B0604030504040204" pitchFamily="34" charset="0"/>
                <a:ea typeface="Tahoma" panose="020B0604030504040204" pitchFamily="34" charset="0"/>
                <a:cs typeface="Tahoma" panose="020B0604030504040204" pitchFamily="34" charset="0"/>
              </a:rPr>
              <a:t>Non-Members: $15</a:t>
            </a:r>
          </a:p>
          <a:p>
            <a:r>
              <a:rPr lang="en-US" sz="1600" dirty="0">
                <a:solidFill>
                  <a:schemeClr val="bg1"/>
                </a:solidFill>
                <a:latin typeface="Tahoma" panose="020B0604030504040204" pitchFamily="34" charset="0"/>
                <a:ea typeface="Tahoma" panose="020B0604030504040204" pitchFamily="34" charset="0"/>
                <a:cs typeface="Tahoma" panose="020B0604030504040204" pitchFamily="34" charset="0"/>
              </a:rPr>
              <a:t>Free Parking Available in</a:t>
            </a:r>
          </a:p>
          <a:p>
            <a:r>
              <a:rPr lang="en-US" sz="1600" dirty="0">
                <a:solidFill>
                  <a:schemeClr val="bg1"/>
                </a:solidFill>
                <a:latin typeface="Tahoma" panose="020B0604030504040204" pitchFamily="34" charset="0"/>
                <a:ea typeface="Tahoma" panose="020B0604030504040204" pitchFamily="34" charset="0"/>
                <a:cs typeface="Tahoma" panose="020B0604030504040204" pitchFamily="34" charset="0"/>
              </a:rPr>
              <a:t>Museum Lot</a:t>
            </a:r>
          </a:p>
        </p:txBody>
      </p:sp>
      <p:sp>
        <p:nvSpPr>
          <p:cNvPr id="12" name="Rectangle 11"/>
          <p:cNvSpPr/>
          <p:nvPr/>
        </p:nvSpPr>
        <p:spPr>
          <a:xfrm>
            <a:off x="5263117" y="8512492"/>
            <a:ext cx="2509284" cy="1524000"/>
          </a:xfrm>
          <a:prstGeom prst="rect">
            <a:avLst/>
          </a:prstGeom>
          <a:solidFill>
            <a:schemeClr val="accent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TextBox 12"/>
          <p:cNvSpPr txBox="1"/>
          <p:nvPr/>
        </p:nvSpPr>
        <p:spPr>
          <a:xfrm>
            <a:off x="5740400" y="8634052"/>
            <a:ext cx="1857351" cy="1323439"/>
          </a:xfrm>
          <a:prstGeom prst="rect">
            <a:avLst/>
          </a:prstGeom>
          <a:noFill/>
        </p:spPr>
        <p:txBody>
          <a:bodyPr wrap="square" rtlCol="0">
            <a:spAutoFit/>
          </a:bodyPr>
          <a:lstStyle/>
          <a:p>
            <a:pPr algn="r"/>
            <a:r>
              <a:rPr lang="en-US" sz="1600" dirty="0">
                <a:solidFill>
                  <a:schemeClr val="bg1"/>
                </a:solidFill>
                <a:latin typeface="Tahoma" panose="020B0604030504040204" pitchFamily="34" charset="0"/>
                <a:ea typeface="Tahoma" panose="020B0604030504040204" pitchFamily="34" charset="0"/>
                <a:cs typeface="Tahoma" panose="020B0604030504040204" pitchFamily="34" charset="0"/>
              </a:rPr>
              <a:t>3315 Airport Drive</a:t>
            </a:r>
          </a:p>
          <a:p>
            <a:pPr algn="r"/>
            <a:r>
              <a:rPr lang="en-US" sz="1600" dirty="0">
                <a:solidFill>
                  <a:schemeClr val="bg1"/>
                </a:solidFill>
                <a:latin typeface="Tahoma" panose="020B0604030504040204" pitchFamily="34" charset="0"/>
                <a:ea typeface="Tahoma" panose="020B0604030504040204" pitchFamily="34" charset="0"/>
                <a:cs typeface="Tahoma" panose="020B0604030504040204" pitchFamily="34" charset="0"/>
              </a:rPr>
              <a:t>Torrance, CA 90505</a:t>
            </a:r>
          </a:p>
          <a:p>
            <a:pPr algn="r"/>
            <a:r>
              <a:rPr lang="en-US" sz="1600" dirty="0">
                <a:solidFill>
                  <a:schemeClr val="bg1"/>
                </a:solidFill>
                <a:latin typeface="Tahoma" panose="020B0604030504040204" pitchFamily="34" charset="0"/>
                <a:ea typeface="Tahoma" panose="020B0604030504040204" pitchFamily="34" charset="0"/>
                <a:cs typeface="Tahoma" panose="020B0604030504040204" pitchFamily="34" charset="0"/>
              </a:rPr>
              <a:t>(310) 326-9544</a:t>
            </a:r>
          </a:p>
          <a:p>
            <a:pPr algn="r"/>
            <a:r>
              <a:rPr lang="en-US" sz="1600" dirty="0">
                <a:solidFill>
                  <a:schemeClr val="bg1"/>
                </a:solidFill>
                <a:latin typeface="Tahoma" panose="020B0604030504040204" pitchFamily="34" charset="0"/>
                <a:ea typeface="Tahoma" panose="020B0604030504040204" pitchFamily="34" charset="0"/>
                <a:cs typeface="Tahoma" panose="020B0604030504040204" pitchFamily="34" charset="0"/>
              </a:rPr>
              <a:t>www.wmof.com</a:t>
            </a:r>
          </a:p>
        </p:txBody>
      </p:sp>
      <p:sp>
        <p:nvSpPr>
          <p:cNvPr id="20" name="TextBox 9"/>
          <p:cNvSpPr txBox="1">
            <a:spLocks noChangeArrowheads="1"/>
          </p:cNvSpPr>
          <p:nvPr/>
        </p:nvSpPr>
        <p:spPr bwMode="auto">
          <a:xfrm>
            <a:off x="33354" y="1492408"/>
            <a:ext cx="2298700" cy="646331"/>
          </a:xfrm>
          <a:prstGeom prst="rect">
            <a:avLst/>
          </a:prstGeom>
          <a:noFill/>
          <a:ln w="9525">
            <a:noFill/>
            <a:miter lim="800000"/>
            <a:headEnd/>
            <a:tailEnd/>
          </a:ln>
        </p:spPr>
        <p:txBody>
          <a:bodyPr>
            <a:spAutoFit/>
          </a:bodyPr>
          <a:lstStyle/>
          <a:p>
            <a:pPr algn="ctr"/>
            <a:r>
              <a:rPr lang="en-US" b="1" dirty="0">
                <a:latin typeface="Times New Roman" panose="02020603050405020304" pitchFamily="18" charset="0"/>
                <a:cs typeface="Times New Roman" panose="02020603050405020304" pitchFamily="18" charset="0"/>
              </a:rPr>
              <a:t>August 16, 2025</a:t>
            </a:r>
          </a:p>
          <a:p>
            <a:pPr algn="ctr"/>
            <a:r>
              <a:rPr lang="en-US" b="1" dirty="0">
                <a:latin typeface="Times New Roman" panose="02020603050405020304" pitchFamily="18" charset="0"/>
                <a:cs typeface="Times New Roman" panose="02020603050405020304" pitchFamily="18" charset="0"/>
              </a:rPr>
              <a:t>11 AM Lecture</a:t>
            </a:r>
          </a:p>
        </p:txBody>
      </p:sp>
      <p:sp>
        <p:nvSpPr>
          <p:cNvPr id="35" name="TextBox 34"/>
          <p:cNvSpPr txBox="1"/>
          <p:nvPr/>
        </p:nvSpPr>
        <p:spPr>
          <a:xfrm>
            <a:off x="3101092" y="54188"/>
            <a:ext cx="4079086" cy="400110"/>
          </a:xfrm>
          <a:prstGeom prst="rect">
            <a:avLst/>
          </a:prstGeom>
          <a:noFill/>
        </p:spPr>
        <p:txBody>
          <a:bodyPr wrap="square" rtlCol="0">
            <a:spAutoFit/>
          </a:bodyPr>
          <a:lstStyle/>
          <a:p>
            <a:pPr algn="ctr"/>
            <a:r>
              <a:rPr lang="en-US" sz="2000" b="1" dirty="0"/>
              <a:t>Celebrity Lecture Series</a:t>
            </a:r>
          </a:p>
        </p:txBody>
      </p:sp>
      <p:sp>
        <p:nvSpPr>
          <p:cNvPr id="23" name="AutoShape 2" descr="Image result for republic of vietnam flag"/>
          <p:cNvSpPr>
            <a:spLocks noChangeAspect="1" noChangeArrowheads="1"/>
          </p:cNvSpPr>
          <p:nvPr/>
        </p:nvSpPr>
        <p:spPr bwMode="auto">
          <a:xfrm>
            <a:off x="349912" y="2231032"/>
            <a:ext cx="1943100" cy="12954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33" name="Rectangle 32">
            <a:extLst>
              <a:ext uri="{FF2B5EF4-FFF2-40B4-BE49-F238E27FC236}">
                <a16:creationId xmlns:a16="http://schemas.microsoft.com/office/drawing/2014/main" id="{6A3DC24E-032E-4C2A-A856-B12347D7FB5C}"/>
              </a:ext>
            </a:extLst>
          </p:cNvPr>
          <p:cNvSpPr/>
          <p:nvPr/>
        </p:nvSpPr>
        <p:spPr>
          <a:xfrm>
            <a:off x="-1088571" y="6738155"/>
            <a:ext cx="1562340" cy="523220"/>
          </a:xfrm>
          <a:prstGeom prst="rect">
            <a:avLst/>
          </a:prstGeom>
        </p:spPr>
        <p:txBody>
          <a:bodyPr wrap="square">
            <a:spAutoFit/>
          </a:bodyPr>
          <a:lstStyle/>
          <a:p>
            <a:endParaRPr lang="en-US" sz="1400" b="1" dirty="0">
              <a:solidFill>
                <a:schemeClr val="tx2">
                  <a:lumMod val="75000"/>
                </a:schemeClr>
              </a:solidFill>
            </a:endParaRPr>
          </a:p>
          <a:p>
            <a:endParaRPr lang="en-US" sz="1400" dirty="0">
              <a:solidFill>
                <a:schemeClr val="tx2">
                  <a:lumMod val="75000"/>
                </a:schemeClr>
              </a:solidFill>
            </a:endParaRPr>
          </a:p>
        </p:txBody>
      </p:sp>
      <p:sp>
        <p:nvSpPr>
          <p:cNvPr id="21" name="Rectangle 20">
            <a:extLst>
              <a:ext uri="{FF2B5EF4-FFF2-40B4-BE49-F238E27FC236}">
                <a16:creationId xmlns:a16="http://schemas.microsoft.com/office/drawing/2014/main" id="{EF6BAA18-62F5-41E3-9AFC-9D15ECE78719}"/>
              </a:ext>
            </a:extLst>
          </p:cNvPr>
          <p:cNvSpPr/>
          <p:nvPr/>
        </p:nvSpPr>
        <p:spPr>
          <a:xfrm>
            <a:off x="-571500" y="6048139"/>
            <a:ext cx="3886200" cy="276999"/>
          </a:xfrm>
          <a:prstGeom prst="rect">
            <a:avLst/>
          </a:prstGeom>
        </p:spPr>
        <p:txBody>
          <a:bodyPr>
            <a:spAutoFit/>
          </a:bodyPr>
          <a:lstStyle/>
          <a:p>
            <a:pPr algn="ctr"/>
            <a:r>
              <a:rPr lang="en-US" sz="1200" b="1" dirty="0"/>
              <a:t> </a:t>
            </a:r>
          </a:p>
        </p:txBody>
      </p:sp>
      <p:sp>
        <p:nvSpPr>
          <p:cNvPr id="43" name="Rectangle 42">
            <a:extLst>
              <a:ext uri="{FF2B5EF4-FFF2-40B4-BE49-F238E27FC236}">
                <a16:creationId xmlns:a16="http://schemas.microsoft.com/office/drawing/2014/main" id="{B30B78F9-4C6F-40C5-A7F3-4BF24F0D85D5}"/>
              </a:ext>
            </a:extLst>
          </p:cNvPr>
          <p:cNvSpPr/>
          <p:nvPr/>
        </p:nvSpPr>
        <p:spPr>
          <a:xfrm>
            <a:off x="209810" y="6957704"/>
            <a:ext cx="2154421" cy="369332"/>
          </a:xfrm>
          <a:prstGeom prst="rect">
            <a:avLst/>
          </a:prstGeom>
        </p:spPr>
        <p:txBody>
          <a:bodyPr wrap="square">
            <a:spAutoFit/>
          </a:bodyPr>
          <a:lstStyle/>
          <a:p>
            <a:pPr algn="ctr"/>
            <a:endParaRPr lang="en-US" b="1" u="sng" dirty="0">
              <a:latin typeface="Arial" panose="020B0604020202020204" pitchFamily="34" charset="0"/>
              <a:cs typeface="Arial" panose="020B0604020202020204" pitchFamily="34" charset="0"/>
            </a:endParaRPr>
          </a:p>
        </p:txBody>
      </p:sp>
      <p:sp>
        <p:nvSpPr>
          <p:cNvPr id="45" name="Rectangle 44">
            <a:extLst>
              <a:ext uri="{FF2B5EF4-FFF2-40B4-BE49-F238E27FC236}">
                <a16:creationId xmlns:a16="http://schemas.microsoft.com/office/drawing/2014/main" id="{82EAE9B7-38E1-406D-841E-74482EDF21E7}"/>
              </a:ext>
            </a:extLst>
          </p:cNvPr>
          <p:cNvSpPr/>
          <p:nvPr/>
        </p:nvSpPr>
        <p:spPr>
          <a:xfrm rot="5400000">
            <a:off x="-1188502" y="7183624"/>
            <a:ext cx="1396591" cy="276999"/>
          </a:xfrm>
          <a:prstGeom prst="rect">
            <a:avLst/>
          </a:prstGeom>
        </p:spPr>
        <p:txBody>
          <a:bodyPr wrap="square">
            <a:spAutoFit/>
          </a:bodyPr>
          <a:lstStyle/>
          <a:p>
            <a:pPr algn="ctr"/>
            <a:r>
              <a:rPr lang="en-US" sz="1200" b="1" dirty="0">
                <a:solidFill>
                  <a:srgbClr val="333333"/>
                </a:solidFill>
                <a:latin typeface="Arial" panose="020B0604020202020204" pitchFamily="34" charset="0"/>
                <a:ea typeface="Times New Roman" panose="02020603050405020304" pitchFamily="18" charset="0"/>
                <a:cs typeface="Arial" panose="020B0604020202020204" pitchFamily="34" charset="0"/>
              </a:rPr>
              <a:t> </a:t>
            </a:r>
          </a:p>
        </p:txBody>
      </p:sp>
      <p:pic>
        <p:nvPicPr>
          <p:cNvPr id="9" name="Picture 8">
            <a:extLst>
              <a:ext uri="{FF2B5EF4-FFF2-40B4-BE49-F238E27FC236}">
                <a16:creationId xmlns:a16="http://schemas.microsoft.com/office/drawing/2014/main" id="{753181CF-E936-4E48-84EA-7BB36D2CD457}"/>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1394" y="191533"/>
            <a:ext cx="2493043" cy="957105"/>
          </a:xfrm>
          <a:prstGeom prst="rect">
            <a:avLst/>
          </a:prstGeom>
        </p:spPr>
      </p:pic>
      <p:sp>
        <p:nvSpPr>
          <p:cNvPr id="3" name="Rectangle 2">
            <a:extLst>
              <a:ext uri="{FF2B5EF4-FFF2-40B4-BE49-F238E27FC236}">
                <a16:creationId xmlns:a16="http://schemas.microsoft.com/office/drawing/2014/main" id="{7D286164-CBD2-43CB-BC97-DC906697F93E}"/>
              </a:ext>
            </a:extLst>
          </p:cNvPr>
          <p:cNvSpPr/>
          <p:nvPr/>
        </p:nvSpPr>
        <p:spPr>
          <a:xfrm>
            <a:off x="1177" y="6245891"/>
            <a:ext cx="2363054" cy="276999"/>
          </a:xfrm>
          <a:prstGeom prst="rect">
            <a:avLst/>
          </a:prstGeom>
        </p:spPr>
        <p:txBody>
          <a:bodyPr wrap="square">
            <a:spAutoFit/>
          </a:bodyPr>
          <a:lstStyle/>
          <a:p>
            <a:pPr algn="just"/>
            <a:r>
              <a:rPr lang="en-US" sz="1200" b="1" dirty="0">
                <a:solidFill>
                  <a:srgbClr val="333333"/>
                </a:solidFill>
                <a:latin typeface="Arial" panose="020B0604020202020204" pitchFamily="34" charset="0"/>
                <a:ea typeface="Times New Roman" panose="02020603050405020304" pitchFamily="18" charset="0"/>
                <a:cs typeface="Arial" panose="020B0604020202020204" pitchFamily="34" charset="0"/>
              </a:rPr>
              <a:t> </a:t>
            </a:r>
          </a:p>
        </p:txBody>
      </p:sp>
      <p:sp>
        <p:nvSpPr>
          <p:cNvPr id="44" name="Rectangle 43">
            <a:extLst>
              <a:ext uri="{FF2B5EF4-FFF2-40B4-BE49-F238E27FC236}">
                <a16:creationId xmlns:a16="http://schemas.microsoft.com/office/drawing/2014/main" id="{5A3F4C0E-5790-4E9F-B14E-790629EC005D}"/>
              </a:ext>
            </a:extLst>
          </p:cNvPr>
          <p:cNvSpPr/>
          <p:nvPr/>
        </p:nvSpPr>
        <p:spPr>
          <a:xfrm>
            <a:off x="-5575117" y="6135074"/>
            <a:ext cx="2383681" cy="523220"/>
          </a:xfrm>
          <a:prstGeom prst="rect">
            <a:avLst/>
          </a:prstGeom>
        </p:spPr>
        <p:txBody>
          <a:bodyPr wrap="square">
            <a:spAutoFit/>
          </a:bodyPr>
          <a:lstStyle/>
          <a:p>
            <a:pPr algn="ctr"/>
            <a:r>
              <a:rPr lang="en-US" sz="1400" b="1" dirty="0">
                <a:solidFill>
                  <a:srgbClr val="FF0000"/>
                </a:solidFill>
                <a:latin typeface="Arial" panose="020B0604020202020204" pitchFamily="34" charset="0"/>
                <a:ea typeface="Times New Roman" panose="02020603050405020304" pitchFamily="18" charset="0"/>
                <a:cs typeface="Arial" panose="020B0604020202020204" pitchFamily="34" charset="0"/>
              </a:rPr>
              <a:t> </a:t>
            </a:r>
            <a:endParaRPr lang="en-US" sz="1400" b="1" dirty="0">
              <a:solidFill>
                <a:srgbClr val="333333"/>
              </a:solidFill>
              <a:latin typeface="Arial" panose="020B0604020202020204" pitchFamily="34" charset="0"/>
              <a:ea typeface="Times New Roman" panose="02020603050405020304" pitchFamily="18" charset="0"/>
              <a:cs typeface="Arial" panose="020B0604020202020204" pitchFamily="34" charset="0"/>
            </a:endParaRPr>
          </a:p>
          <a:p>
            <a:pPr algn="ctr"/>
            <a:r>
              <a:rPr lang="en-US" sz="1400" b="1" dirty="0">
                <a:solidFill>
                  <a:srgbClr val="333333"/>
                </a:solidFill>
                <a:latin typeface="Arial" panose="020B0604020202020204" pitchFamily="34" charset="0"/>
                <a:ea typeface="Times New Roman" panose="02020603050405020304" pitchFamily="18" charset="0"/>
                <a:cs typeface="Arial" panose="020B0604020202020204" pitchFamily="34" charset="0"/>
              </a:rPr>
              <a:t>  </a:t>
            </a:r>
          </a:p>
        </p:txBody>
      </p:sp>
      <p:sp>
        <p:nvSpPr>
          <p:cNvPr id="52" name="Rectangle 51">
            <a:extLst>
              <a:ext uri="{FF2B5EF4-FFF2-40B4-BE49-F238E27FC236}">
                <a16:creationId xmlns:a16="http://schemas.microsoft.com/office/drawing/2014/main" id="{D643BDCB-ED22-4B14-9E49-C7EE1E1D8B9A}"/>
              </a:ext>
            </a:extLst>
          </p:cNvPr>
          <p:cNvSpPr/>
          <p:nvPr/>
        </p:nvSpPr>
        <p:spPr>
          <a:xfrm>
            <a:off x="-99093" y="4042000"/>
            <a:ext cx="2550381" cy="553998"/>
          </a:xfrm>
          <a:prstGeom prst="rect">
            <a:avLst/>
          </a:prstGeom>
        </p:spPr>
        <p:txBody>
          <a:bodyPr wrap="square">
            <a:spAutoFit/>
          </a:bodyPr>
          <a:lstStyle/>
          <a:p>
            <a:pPr algn="ctr"/>
            <a:r>
              <a:rPr lang="en-US" sz="1600" b="1" dirty="0">
                <a:latin typeface="Times New Roman" panose="02020603050405020304" pitchFamily="18" charset="0"/>
                <a:ea typeface="Calibri" panose="020F0502020204030204" pitchFamily="34" charset="0"/>
              </a:rPr>
              <a:t>Rhon Williams</a:t>
            </a:r>
          </a:p>
          <a:p>
            <a:pPr algn="ctr"/>
            <a:endParaRPr lang="en-US" sz="1400" b="1" dirty="0">
              <a:latin typeface="Times New Roman" panose="02020603050405020304" pitchFamily="18" charset="0"/>
              <a:ea typeface="Calibri" panose="020F0502020204030204" pitchFamily="34" charset="0"/>
            </a:endParaRPr>
          </a:p>
        </p:txBody>
      </p:sp>
      <p:sp>
        <p:nvSpPr>
          <p:cNvPr id="28" name="Rectangle 27">
            <a:extLst>
              <a:ext uri="{FF2B5EF4-FFF2-40B4-BE49-F238E27FC236}">
                <a16:creationId xmlns:a16="http://schemas.microsoft.com/office/drawing/2014/main" id="{819CCB09-1C61-48F4-B6D0-3AEF60172908}"/>
              </a:ext>
            </a:extLst>
          </p:cNvPr>
          <p:cNvSpPr/>
          <p:nvPr/>
        </p:nvSpPr>
        <p:spPr>
          <a:xfrm>
            <a:off x="2656653" y="8512492"/>
            <a:ext cx="2599147" cy="1524000"/>
          </a:xfrm>
          <a:prstGeom prst="rect">
            <a:avLst/>
          </a:prstGeom>
          <a:solidFill>
            <a:schemeClr val="accent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6" name="Rectangle 25">
            <a:extLst>
              <a:ext uri="{FF2B5EF4-FFF2-40B4-BE49-F238E27FC236}">
                <a16:creationId xmlns:a16="http://schemas.microsoft.com/office/drawing/2014/main" id="{AC6021D7-CB46-49FB-8F4A-A0E7E17730E8}"/>
              </a:ext>
            </a:extLst>
          </p:cNvPr>
          <p:cNvSpPr/>
          <p:nvPr/>
        </p:nvSpPr>
        <p:spPr>
          <a:xfrm>
            <a:off x="2463920" y="8737009"/>
            <a:ext cx="2122916" cy="954107"/>
          </a:xfrm>
          <a:prstGeom prst="rect">
            <a:avLst/>
          </a:prstGeom>
        </p:spPr>
        <p:txBody>
          <a:bodyPr wrap="square">
            <a:spAutoFit/>
          </a:bodyPr>
          <a:lstStyle/>
          <a:p>
            <a:pPr algn="ctr"/>
            <a:r>
              <a:rPr lang="en-US" sz="1400" b="1" dirty="0">
                <a:solidFill>
                  <a:srgbClr val="FF000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rPr>
              <a:t>Find Us </a:t>
            </a:r>
          </a:p>
          <a:p>
            <a:pPr algn="ctr"/>
            <a:r>
              <a:rPr lang="en-US" sz="1400" b="1" dirty="0">
                <a:solidFill>
                  <a:srgbClr val="FF000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rPr>
              <a:t>On YouTube</a:t>
            </a:r>
          </a:p>
          <a:p>
            <a:pPr algn="ctr"/>
            <a:endParaRPr lang="en-US" sz="1400" b="1" dirty="0">
              <a:solidFill>
                <a:srgbClr val="FF000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endParaRPr>
          </a:p>
          <a:p>
            <a:pPr algn="ctr"/>
            <a:endParaRPr lang="en-US" sz="1400" b="1" dirty="0">
              <a:solidFill>
                <a:srgbClr val="454027"/>
              </a:solidFill>
              <a:latin typeface="Times New Roman" panose="02020603050405020304" pitchFamily="18" charset="0"/>
              <a:ea typeface="Calibri" panose="020F0502020204030204" pitchFamily="34" charset="0"/>
            </a:endParaRPr>
          </a:p>
        </p:txBody>
      </p:sp>
      <p:pic>
        <p:nvPicPr>
          <p:cNvPr id="2" name="Picture 2" descr="YouTube is getting a new logo every week this month – here's why | Creative  Bloq">
            <a:hlinkClick r:id="rId4"/>
            <a:extLst>
              <a:ext uri="{FF2B5EF4-FFF2-40B4-BE49-F238E27FC236}">
                <a16:creationId xmlns:a16="http://schemas.microsoft.com/office/drawing/2014/main" id="{358204FB-8282-4AA6-9B1C-37E22B259FA4}"/>
              </a:ext>
            </a:extLst>
          </p:cNvPr>
          <p:cNvPicPr>
            <a:picLocks noChangeAspect="1" noChangeArrowheads="1"/>
          </p:cNvPicPr>
          <p:nvPr/>
        </p:nvPicPr>
        <p:blipFill rotWithShape="1">
          <a:blip r:embed="rId5" cstate="print">
            <a:extLst>
              <a:ext uri="{28A0092B-C50C-407E-A947-70E740481C1C}">
                <a14:useLocalDpi xmlns:a14="http://schemas.microsoft.com/office/drawing/2010/main" val="0"/>
              </a:ext>
            </a:extLst>
          </a:blip>
          <a:srcRect l="5864" t="26679" r="5077" b="26650"/>
          <a:stretch/>
        </p:blipFill>
        <p:spPr bwMode="auto">
          <a:xfrm>
            <a:off x="2806768" y="9298845"/>
            <a:ext cx="1409700" cy="414843"/>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6">
            <a:extLst>
              <a:ext uri="{FF2B5EF4-FFF2-40B4-BE49-F238E27FC236}">
                <a16:creationId xmlns:a16="http://schemas.microsoft.com/office/drawing/2014/main" id="{178917E2-A371-B599-AE37-0D6ADCB085CA}"/>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4397692" y="8824239"/>
            <a:ext cx="767849" cy="943063"/>
          </a:xfrm>
          <a:prstGeom prst="rect">
            <a:avLst/>
          </a:prstGeom>
        </p:spPr>
      </p:pic>
      <p:sp>
        <p:nvSpPr>
          <p:cNvPr id="39" name="Rectangle 38">
            <a:extLst>
              <a:ext uri="{FF2B5EF4-FFF2-40B4-BE49-F238E27FC236}">
                <a16:creationId xmlns:a16="http://schemas.microsoft.com/office/drawing/2014/main" id="{D09D8B22-31A2-296A-1FF4-1E9F90BBBCFB}"/>
              </a:ext>
            </a:extLst>
          </p:cNvPr>
          <p:cNvSpPr/>
          <p:nvPr/>
        </p:nvSpPr>
        <p:spPr>
          <a:xfrm>
            <a:off x="2544203" y="5310902"/>
            <a:ext cx="5093464" cy="523220"/>
          </a:xfrm>
          <a:prstGeom prst="rect">
            <a:avLst/>
          </a:prstGeom>
        </p:spPr>
        <p:txBody>
          <a:bodyPr wrap="square">
            <a:spAutoFit/>
          </a:bodyPr>
          <a:lstStyle/>
          <a:p>
            <a:pPr algn="just"/>
            <a:endParaRPr lang="en-US" sz="1400" dirty="0">
              <a:latin typeface="Arial Black" panose="020B0A04020102020204" pitchFamily="34" charset="0"/>
              <a:ea typeface="Calibri" panose="020F0502020204030204" pitchFamily="34" charset="0"/>
            </a:endParaRPr>
          </a:p>
          <a:p>
            <a:pPr algn="just"/>
            <a:endParaRPr lang="en-US" sz="1400" dirty="0">
              <a:latin typeface="Arial Black" panose="020B0A04020102020204" pitchFamily="34" charset="0"/>
              <a:ea typeface="Calibri" panose="020F0502020204030204" pitchFamily="34" charset="0"/>
            </a:endParaRPr>
          </a:p>
        </p:txBody>
      </p:sp>
      <p:sp>
        <p:nvSpPr>
          <p:cNvPr id="18" name="Rectangle 17">
            <a:extLst>
              <a:ext uri="{FF2B5EF4-FFF2-40B4-BE49-F238E27FC236}">
                <a16:creationId xmlns:a16="http://schemas.microsoft.com/office/drawing/2014/main" id="{25FE24CB-FF5A-11F5-FB35-23496BC45075}"/>
              </a:ext>
            </a:extLst>
          </p:cNvPr>
          <p:cNvSpPr/>
          <p:nvPr/>
        </p:nvSpPr>
        <p:spPr>
          <a:xfrm>
            <a:off x="2518534" y="679339"/>
            <a:ext cx="5244202" cy="461665"/>
          </a:xfrm>
          <a:prstGeom prst="rect">
            <a:avLst/>
          </a:prstGeom>
        </p:spPr>
        <p:txBody>
          <a:bodyPr wrap="square">
            <a:spAutoFit/>
          </a:bodyPr>
          <a:lstStyle/>
          <a:p>
            <a:pPr algn="ct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p>
        </p:txBody>
      </p:sp>
      <p:sp>
        <p:nvSpPr>
          <p:cNvPr id="16" name="TextBox 15">
            <a:extLst>
              <a:ext uri="{FF2B5EF4-FFF2-40B4-BE49-F238E27FC236}">
                <a16:creationId xmlns:a16="http://schemas.microsoft.com/office/drawing/2014/main" id="{0FC456D5-47FC-EAD6-0185-F26A8C91B9DB}"/>
              </a:ext>
            </a:extLst>
          </p:cNvPr>
          <p:cNvSpPr txBox="1"/>
          <p:nvPr/>
        </p:nvSpPr>
        <p:spPr>
          <a:xfrm>
            <a:off x="16210015" y="-1213712"/>
            <a:ext cx="2445283" cy="136006"/>
          </a:xfrm>
          <a:prstGeom prst="rect">
            <a:avLst/>
          </a:prstGeom>
          <a:noFill/>
        </p:spPr>
        <p:txBody>
          <a:bodyPr wrap="square">
            <a:spAutoFit/>
          </a:bodyPr>
          <a:lstStyle/>
          <a:p>
            <a:endParaRPr lang="en-US" dirty="0"/>
          </a:p>
        </p:txBody>
      </p:sp>
      <p:sp>
        <p:nvSpPr>
          <p:cNvPr id="15" name="TextBox 14">
            <a:extLst>
              <a:ext uri="{FF2B5EF4-FFF2-40B4-BE49-F238E27FC236}">
                <a16:creationId xmlns:a16="http://schemas.microsoft.com/office/drawing/2014/main" id="{350F8303-6500-9E44-0D1B-6354846AC035}"/>
              </a:ext>
            </a:extLst>
          </p:cNvPr>
          <p:cNvSpPr txBox="1"/>
          <p:nvPr/>
        </p:nvSpPr>
        <p:spPr>
          <a:xfrm>
            <a:off x="2534911" y="1799277"/>
            <a:ext cx="5073151" cy="646331"/>
          </a:xfrm>
          <a:prstGeom prst="rect">
            <a:avLst/>
          </a:prstGeom>
          <a:noFill/>
        </p:spPr>
        <p:txBody>
          <a:bodyPr wrap="square">
            <a:spAutoFit/>
          </a:bodyPr>
          <a:lstStyle/>
          <a:p>
            <a:pPr algn="just" fontAlgn="base"/>
            <a:r>
              <a:rPr lang="en-US" b="1" dirty="0">
                <a:solidFill>
                  <a:srgbClr val="000000"/>
                </a:solidFill>
                <a:latin typeface="Arial Rounded MT Bold" panose="020F0704030504030204" pitchFamily="34" charset="0"/>
                <a:ea typeface="Tahoma" panose="020B0604030504040204" pitchFamily="34" charset="0"/>
                <a:cs typeface="Tahoma" panose="020B0604030504040204" pitchFamily="34" charset="0"/>
              </a:rPr>
              <a:t> </a:t>
            </a:r>
          </a:p>
          <a:p>
            <a:pPr algn="just" fontAlgn="base"/>
            <a:endParaRPr lang="en-US" b="0" i="0" dirty="0">
              <a:solidFill>
                <a:srgbClr val="000000"/>
              </a:solidFill>
              <a:effectLst/>
              <a:latin typeface="Arial Rounded MT Bold" panose="020F0704030504030204" pitchFamily="34" charset="0"/>
              <a:ea typeface="Tahoma" panose="020B0604030504040204" pitchFamily="34" charset="0"/>
              <a:cs typeface="Tahoma" panose="020B0604030504040204" pitchFamily="34" charset="0"/>
            </a:endParaRPr>
          </a:p>
        </p:txBody>
      </p:sp>
      <p:sp>
        <p:nvSpPr>
          <p:cNvPr id="34" name="TextBox 33">
            <a:extLst>
              <a:ext uri="{FF2B5EF4-FFF2-40B4-BE49-F238E27FC236}">
                <a16:creationId xmlns:a16="http://schemas.microsoft.com/office/drawing/2014/main" id="{27161308-55BC-62E0-DD23-16FAF82730FB}"/>
              </a:ext>
            </a:extLst>
          </p:cNvPr>
          <p:cNvSpPr txBox="1"/>
          <p:nvPr/>
        </p:nvSpPr>
        <p:spPr>
          <a:xfrm>
            <a:off x="2362730" y="442716"/>
            <a:ext cx="5400006" cy="646331"/>
          </a:xfrm>
          <a:prstGeom prst="rect">
            <a:avLst/>
          </a:prstGeom>
          <a:noFill/>
        </p:spPr>
        <p:txBody>
          <a:bodyPr wrap="square">
            <a:spAutoFit/>
          </a:bodyPr>
          <a:lstStyle/>
          <a:p>
            <a:pPr algn="ctr"/>
            <a:r>
              <a:rPr lang="en-US" sz="3600" b="1" dirty="0">
                <a:solidFill>
                  <a:srgbClr val="FF0000"/>
                </a:solidFill>
                <a:effectLst>
                  <a:outerShdw blurRad="38100" dist="38100" dir="2700000" algn="tl">
                    <a:srgbClr val="000000">
                      <a:alpha val="43137"/>
                    </a:srgbClr>
                  </a:outerShdw>
                </a:effectLst>
              </a:rPr>
              <a:t>The Jovial Jenny</a:t>
            </a:r>
          </a:p>
        </p:txBody>
      </p:sp>
      <p:pic>
        <p:nvPicPr>
          <p:cNvPr id="1034" name="Picture 10" descr="Torrance Refinery">
            <a:extLst>
              <a:ext uri="{FF2B5EF4-FFF2-40B4-BE49-F238E27FC236}">
                <a16:creationId xmlns:a16="http://schemas.microsoft.com/office/drawing/2014/main" id="{C0593565-C91B-B7A7-A814-0773E758115E}"/>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4921" y="7558742"/>
            <a:ext cx="2462484" cy="908382"/>
          </a:xfrm>
          <a:prstGeom prst="rect">
            <a:avLst/>
          </a:prstGeom>
          <a:noFill/>
          <a:extLst>
            <a:ext uri="{909E8E84-426E-40DD-AFC4-6F175D3DCCD1}">
              <a14:hiddenFill xmlns:a14="http://schemas.microsoft.com/office/drawing/2010/main">
                <a:solidFill>
                  <a:srgbClr val="FFFFFF"/>
                </a:solidFill>
              </a14:hiddenFill>
            </a:ext>
          </a:extLst>
        </p:spPr>
      </p:pic>
      <p:sp>
        <p:nvSpPr>
          <p:cNvPr id="29" name="TextBox 28">
            <a:extLst>
              <a:ext uri="{FF2B5EF4-FFF2-40B4-BE49-F238E27FC236}">
                <a16:creationId xmlns:a16="http://schemas.microsoft.com/office/drawing/2014/main" id="{F3BBA0B4-CE08-D034-92ED-7672FAF2362D}"/>
              </a:ext>
            </a:extLst>
          </p:cNvPr>
          <p:cNvSpPr txBox="1"/>
          <p:nvPr/>
        </p:nvSpPr>
        <p:spPr>
          <a:xfrm>
            <a:off x="-133581" y="7014975"/>
            <a:ext cx="2923814" cy="461665"/>
          </a:xfrm>
          <a:prstGeom prst="rect">
            <a:avLst/>
          </a:prstGeom>
          <a:noFill/>
        </p:spPr>
        <p:txBody>
          <a:bodyPr wrap="square">
            <a:spAutoFit/>
          </a:bodyPr>
          <a:lstStyle/>
          <a:p>
            <a:pPr marL="0" marR="0" algn="ctr">
              <a:spcBef>
                <a:spcPts val="0"/>
              </a:spcBef>
              <a:spcAft>
                <a:spcPts val="0"/>
              </a:spcAft>
            </a:pPr>
            <a:r>
              <a:rPr lang="en-US" sz="2400" b="1" dirty="0">
                <a:solidFill>
                  <a:schemeClr val="accent1">
                    <a:lumMod val="75000"/>
                  </a:schemeClr>
                </a:solidFill>
                <a:latin typeface="Arial Narrow" panose="020B0606020202030204" pitchFamily="34" charset="0"/>
              </a:rPr>
              <a:t>Sponsored by</a:t>
            </a:r>
            <a:endParaRPr lang="en-US" sz="2400" b="1" dirty="0">
              <a:solidFill>
                <a:schemeClr val="accent1">
                  <a:lumMod val="75000"/>
                </a:schemeClr>
              </a:solidFill>
              <a:effectLst/>
              <a:latin typeface="Arial Narrow" panose="020B0606020202030204" pitchFamily="34" charset="0"/>
            </a:endParaRPr>
          </a:p>
        </p:txBody>
      </p:sp>
      <p:pic>
        <p:nvPicPr>
          <p:cNvPr id="17" name="Picture 16">
            <a:extLst>
              <a:ext uri="{FF2B5EF4-FFF2-40B4-BE49-F238E27FC236}">
                <a16:creationId xmlns:a16="http://schemas.microsoft.com/office/drawing/2014/main" id="{E17C276C-2E5D-FA64-B4CE-E55BF4B06CB2}"/>
              </a:ext>
            </a:extLst>
          </p:cNvPr>
          <p:cNvPicPr>
            <a:picLocks noChangeAspect="1"/>
          </p:cNvPicPr>
          <p:nvPr/>
        </p:nvPicPr>
        <p:blipFill>
          <a:blip r:embed="rId8">
            <a:extLst>
              <a:ext uri="{28A0092B-C50C-407E-A947-70E740481C1C}">
                <a14:useLocalDpi xmlns:a14="http://schemas.microsoft.com/office/drawing/2010/main" val="0"/>
              </a:ext>
            </a:extLst>
          </a:blip>
          <a:srcRect l="8328" t="5749" r="8731"/>
          <a:stretch>
            <a:fillRect/>
          </a:stretch>
        </p:blipFill>
        <p:spPr>
          <a:xfrm>
            <a:off x="497663" y="2147952"/>
            <a:ext cx="1357564" cy="1851219"/>
          </a:xfrm>
          <a:prstGeom prst="rect">
            <a:avLst/>
          </a:prstGeom>
        </p:spPr>
      </p:pic>
      <p:pic>
        <p:nvPicPr>
          <p:cNvPr id="30" name="Picture 29">
            <a:extLst>
              <a:ext uri="{FF2B5EF4-FFF2-40B4-BE49-F238E27FC236}">
                <a16:creationId xmlns:a16="http://schemas.microsoft.com/office/drawing/2014/main" id="{B22365A9-8DED-4BEA-A80F-6515966280A3}"/>
              </a:ext>
            </a:extLst>
          </p:cNvPr>
          <p:cNvPicPr>
            <a:picLocks noChangeAspect="1"/>
          </p:cNvPicPr>
          <p:nvPr/>
        </p:nvPicPr>
        <p:blipFill>
          <a:blip r:embed="rId9" cstate="print">
            <a:extLst>
              <a:ext uri="{28A0092B-C50C-407E-A947-70E740481C1C}">
                <a14:useLocalDpi xmlns:a14="http://schemas.microsoft.com/office/drawing/2010/main" val="0"/>
              </a:ext>
            </a:extLst>
          </a:blip>
          <a:srcRect t="27249" b="23268"/>
          <a:stretch>
            <a:fillRect/>
          </a:stretch>
        </p:blipFill>
        <p:spPr>
          <a:xfrm>
            <a:off x="2606693" y="1213977"/>
            <a:ext cx="5045371" cy="1872442"/>
          </a:xfrm>
          <a:prstGeom prst="rect">
            <a:avLst/>
          </a:prstGeom>
        </p:spPr>
      </p:pic>
      <p:pic>
        <p:nvPicPr>
          <p:cNvPr id="31" name="Picture 30" descr="Event Image">
            <a:extLst>
              <a:ext uri="{FF2B5EF4-FFF2-40B4-BE49-F238E27FC236}">
                <a16:creationId xmlns:a16="http://schemas.microsoft.com/office/drawing/2014/main" id="{6AE256AE-7FFF-5289-498F-5FBBCE9520DF}"/>
              </a:ext>
            </a:extLst>
          </p:cNvPr>
          <p:cNvPicPr>
            <a:picLocks noChangeAspect="1"/>
          </p:cNvPicPr>
          <p:nvPr/>
        </p:nvPicPr>
        <p:blipFill>
          <a:blip r:embed="rId10" cstate="print">
            <a:extLst>
              <a:ext uri="{28A0092B-C50C-407E-A947-70E740481C1C}">
                <a14:useLocalDpi xmlns:a14="http://schemas.microsoft.com/office/drawing/2010/main" val="0"/>
              </a:ext>
            </a:extLst>
          </a:blip>
          <a:srcRect l="9966" t="21598" r="15060" b="3107"/>
          <a:stretch>
            <a:fillRect/>
          </a:stretch>
        </p:blipFill>
        <p:spPr bwMode="auto">
          <a:xfrm>
            <a:off x="89657" y="4378604"/>
            <a:ext cx="2253803" cy="1697628"/>
          </a:xfrm>
          <a:prstGeom prst="rect">
            <a:avLst/>
          </a:prstGeom>
          <a:noFill/>
          <a:ln>
            <a:noFill/>
          </a:ln>
        </p:spPr>
      </p:pic>
      <p:sp>
        <p:nvSpPr>
          <p:cNvPr id="38" name="Rectangle 37">
            <a:extLst>
              <a:ext uri="{FF2B5EF4-FFF2-40B4-BE49-F238E27FC236}">
                <a16:creationId xmlns:a16="http://schemas.microsoft.com/office/drawing/2014/main" id="{C3AEE112-B0EF-BEA1-E1F2-E74DBA7D6023}"/>
              </a:ext>
            </a:extLst>
          </p:cNvPr>
          <p:cNvSpPr/>
          <p:nvPr/>
        </p:nvSpPr>
        <p:spPr>
          <a:xfrm>
            <a:off x="-47667" y="6167350"/>
            <a:ext cx="2550381" cy="861774"/>
          </a:xfrm>
          <a:prstGeom prst="rect">
            <a:avLst/>
          </a:prstGeom>
        </p:spPr>
        <p:txBody>
          <a:bodyPr wrap="square">
            <a:spAutoFit/>
          </a:bodyPr>
          <a:lstStyle/>
          <a:p>
            <a:pPr algn="ctr"/>
            <a:r>
              <a:rPr lang="en-US" b="1" dirty="0">
                <a:latin typeface="Times New Roman" panose="02020603050405020304" pitchFamily="18" charset="0"/>
                <a:ea typeface="Calibri" panose="020F0502020204030204" pitchFamily="34" charset="0"/>
              </a:rPr>
              <a:t>Rhon’s Jenny will be on display for the lecture</a:t>
            </a:r>
          </a:p>
          <a:p>
            <a:pPr algn="ctr"/>
            <a:endParaRPr lang="en-US" sz="1400" b="1" dirty="0">
              <a:latin typeface="Times New Roman" panose="02020603050405020304" pitchFamily="18" charset="0"/>
              <a:ea typeface="Calibri" panose="020F0502020204030204" pitchFamily="34" charset="0"/>
            </a:endParaRPr>
          </a:p>
        </p:txBody>
      </p:sp>
      <p:sp>
        <p:nvSpPr>
          <p:cNvPr id="5" name="TextBox 4">
            <a:extLst>
              <a:ext uri="{FF2B5EF4-FFF2-40B4-BE49-F238E27FC236}">
                <a16:creationId xmlns:a16="http://schemas.microsoft.com/office/drawing/2014/main" id="{B18DC213-A5F2-D6EB-E9D9-4C4D00D653ED}"/>
              </a:ext>
            </a:extLst>
          </p:cNvPr>
          <p:cNvSpPr txBox="1"/>
          <p:nvPr/>
        </p:nvSpPr>
        <p:spPr>
          <a:xfrm>
            <a:off x="2515777" y="3120639"/>
            <a:ext cx="5241702" cy="5324535"/>
          </a:xfrm>
          <a:prstGeom prst="rect">
            <a:avLst/>
          </a:prstGeom>
          <a:noFill/>
        </p:spPr>
        <p:txBody>
          <a:bodyPr wrap="square">
            <a:spAutoFit/>
          </a:bodyPr>
          <a:lstStyle/>
          <a:p>
            <a:pPr algn="just" rtl="0">
              <a:buNone/>
            </a:pPr>
            <a:r>
              <a:rPr lang="en-US" sz="2000" b="1" dirty="0">
                <a:solidFill>
                  <a:srgbClr val="000000"/>
                </a:solidFill>
                <a:effectLst/>
                <a:latin typeface="Calibri" panose="020F0502020204030204" pitchFamily="34" charset="0"/>
              </a:rPr>
              <a:t>The Curtiss Jenny had all the characteristics of the ideal trainer aircraft. It was reliable, forgiving, and easy to fly.  Because of this, combined with its relative ease of construction, the Jenny became the standard trainer for US military pilots during WW I, and for many years afterward.  Please join us to see a realistic, flying replica of this aviation icon, built by Rhon Williams and his team of enthusiasts from the Experimental Aircraft Association.  The aircraft and its builder/pilot will be on-hand to reveal the flying characteristics of the beloved airplane that gave thousands of pilots their start in the world of aviation, as well as present the details of his 13-year complex journey building this 2/3 scale Early Bird Curtiss Jenny biplane from scratch.</a:t>
            </a:r>
          </a:p>
        </p:txBody>
      </p:sp>
    </p:spTree>
    <p:extLst>
      <p:ext uri="{BB962C8B-B14F-4D97-AF65-F5344CB8AC3E}">
        <p14:creationId xmlns:p14="http://schemas.microsoft.com/office/powerpoint/2010/main" val="11966495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WMoF Celebritry Lecture.potx" id="{F36CA226-B6B6-40DC-BDAB-B3DD80377D0E}" vid="{100F37D1-4DD1-4DB6-9540-540DA42B7F12}"/>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WMoF Celebritry Lecture</Template>
  <TotalTime>37932</TotalTime>
  <Words>208</Words>
  <Application>Microsoft Office PowerPoint</Application>
  <PresentationFormat>Custom</PresentationFormat>
  <Paragraphs>26</Paragraphs>
  <Slides>1</Slides>
  <Notes>1</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vt:i4>
      </vt:variant>
    </vt:vector>
  </HeadingPairs>
  <TitlesOfParts>
    <vt:vector size="9" baseType="lpstr">
      <vt:lpstr>Arial</vt:lpstr>
      <vt:lpstr>Arial Black</vt:lpstr>
      <vt:lpstr>Arial Narrow</vt:lpstr>
      <vt:lpstr>Arial Rounded MT Bold</vt:lpstr>
      <vt:lpstr>Calibri</vt:lpstr>
      <vt:lpstr>Tahoma</vt:lpstr>
      <vt:lpstr>Times New Roman</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Cindy</dc:creator>
  <cp:lastModifiedBy>cynth</cp:lastModifiedBy>
  <cp:revision>680</cp:revision>
  <cp:lastPrinted>2025-07-18T03:44:24Z</cp:lastPrinted>
  <dcterms:created xsi:type="dcterms:W3CDTF">2017-06-13T14:25:52Z</dcterms:created>
  <dcterms:modified xsi:type="dcterms:W3CDTF">2025-07-31T22:12:03Z</dcterms:modified>
</cp:coreProperties>
</file>