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5074900" cy="20104100"/>
  <p:notesSz cx="7077075" cy="93630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4660" autoAdjust="0"/>
  </p:normalViewPr>
  <p:slideViewPr>
    <p:cSldViewPr>
      <p:cViewPr varScale="1">
        <p:scale>
          <a:sx n="37" d="100"/>
          <a:sy n="37" d="100"/>
        </p:scale>
        <p:origin x="3696" y="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2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99F53-CD5F-420F-BE28-07D90AA69AFD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169988"/>
            <a:ext cx="23685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E3A4-B51C-4B7E-A328-544544B8D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2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9E3A4-B51C-4B7E-A328-544544B8D0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150" b="0" i="0">
                <a:solidFill>
                  <a:srgbClr val="2423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31EF-D574-88A4-DCDF-F3599275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40EFA-AB0F-3ADE-4F5B-DECC464DB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C939-2304-8890-4DAF-98FD04C9C2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78C8E-055B-D66B-DDDD-6CF13D0D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150" b="0" i="0">
                <a:solidFill>
                  <a:srgbClr val="2423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150" b="0" i="0">
                <a:solidFill>
                  <a:srgbClr val="2423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078074" cy="201040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62355"/>
            <a:ext cx="15078075" cy="1636395"/>
          </a:xfrm>
          <a:custGeom>
            <a:avLst/>
            <a:gdLst/>
            <a:ahLst/>
            <a:cxnLst/>
            <a:rect l="l" t="t" r="r" b="b"/>
            <a:pathLst>
              <a:path w="15078075" h="1636395">
                <a:moveTo>
                  <a:pt x="15078063" y="1531467"/>
                </a:moveTo>
                <a:lnTo>
                  <a:pt x="0" y="1531467"/>
                </a:lnTo>
                <a:lnTo>
                  <a:pt x="0" y="1636179"/>
                </a:lnTo>
                <a:lnTo>
                  <a:pt x="15078063" y="1636179"/>
                </a:lnTo>
                <a:lnTo>
                  <a:pt x="15078063" y="1531467"/>
                </a:lnTo>
                <a:close/>
              </a:path>
              <a:path w="15078075" h="1636395">
                <a:moveTo>
                  <a:pt x="15078063" y="1425206"/>
                </a:moveTo>
                <a:lnTo>
                  <a:pt x="0" y="1425206"/>
                </a:lnTo>
                <a:lnTo>
                  <a:pt x="0" y="1460106"/>
                </a:lnTo>
                <a:lnTo>
                  <a:pt x="15078063" y="1460106"/>
                </a:lnTo>
                <a:lnTo>
                  <a:pt x="15078063" y="1425206"/>
                </a:lnTo>
                <a:close/>
              </a:path>
              <a:path w="15078075" h="1636395">
                <a:moveTo>
                  <a:pt x="15078075" y="0"/>
                </a:moveTo>
                <a:lnTo>
                  <a:pt x="0" y="0"/>
                </a:lnTo>
                <a:lnTo>
                  <a:pt x="0" y="34899"/>
                </a:lnTo>
                <a:lnTo>
                  <a:pt x="15078075" y="34899"/>
                </a:lnTo>
                <a:lnTo>
                  <a:pt x="15078075" y="0"/>
                </a:lnTo>
                <a:close/>
              </a:path>
            </a:pathLst>
          </a:custGeom>
          <a:solidFill>
            <a:srgbClr val="2423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0695" y="3583821"/>
            <a:ext cx="9685568" cy="32896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0695" y="10860924"/>
            <a:ext cx="9598311" cy="553211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93774" y="2398292"/>
            <a:ext cx="3856776" cy="465081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825698" y="19073183"/>
            <a:ext cx="2198885" cy="86384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785323" y="19073183"/>
            <a:ext cx="907476" cy="9074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843838" y="19516708"/>
            <a:ext cx="602075" cy="4188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5625" y="156603"/>
            <a:ext cx="13449998" cy="1421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150" b="0" i="0">
                <a:solidFill>
                  <a:srgbClr val="2423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MOF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INFO@WMOF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625" y="156603"/>
            <a:ext cx="13446760" cy="1421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35" dirty="0"/>
              <a:t>FLIGHT</a:t>
            </a:r>
            <a:r>
              <a:rPr spc="-170" dirty="0"/>
              <a:t> </a:t>
            </a:r>
            <a:r>
              <a:rPr dirty="0"/>
              <a:t>TEST</a:t>
            </a:r>
            <a:r>
              <a:rPr spc="-165" dirty="0"/>
              <a:t> </a:t>
            </a:r>
            <a:r>
              <a:rPr dirty="0"/>
              <a:t>DAY</a:t>
            </a:r>
            <a:r>
              <a:rPr spc="-165" dirty="0"/>
              <a:t> </a:t>
            </a:r>
            <a:r>
              <a:rPr spc="135" dirty="0"/>
              <a:t>CAMP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0057" y="8066302"/>
            <a:ext cx="9942195" cy="11287760"/>
            <a:chOff x="750057" y="8066302"/>
            <a:chExt cx="9942195" cy="11287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1907" y="8066302"/>
              <a:ext cx="69805" cy="698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1907" y="9520592"/>
              <a:ext cx="69805" cy="698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1907" y="10288457"/>
              <a:ext cx="69805" cy="69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1907" y="11056322"/>
              <a:ext cx="69805" cy="69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057" y="17205215"/>
              <a:ext cx="93074" cy="930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057" y="17608539"/>
              <a:ext cx="93074" cy="930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057" y="18415188"/>
              <a:ext cx="93074" cy="930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057" y="18834025"/>
              <a:ext cx="93074" cy="930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057" y="19260618"/>
              <a:ext cx="93074" cy="9307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822361" y="7244575"/>
            <a:ext cx="4149725" cy="41344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76200" algn="ctr">
              <a:lnSpc>
                <a:spcPct val="100000"/>
              </a:lnSpc>
              <a:spcBef>
                <a:spcPts val="140"/>
              </a:spcBef>
            </a:pPr>
            <a:r>
              <a:rPr sz="2250" b="1" u="heavy" spc="12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COL.</a:t>
            </a:r>
            <a:r>
              <a:rPr sz="2250" b="1" u="heavy" spc="-19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2250" b="1" u="heavy" spc="15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ROY</a:t>
            </a:r>
            <a:r>
              <a:rPr sz="2250" b="1" u="heavy" spc="-17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2250" b="1" u="heavy" spc="13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MARTIN</a:t>
            </a:r>
            <a:endParaRPr sz="2250" dirty="0">
              <a:latin typeface="Lucida Sans"/>
              <a:cs typeface="Lucida Sans"/>
            </a:endParaRPr>
          </a:p>
          <a:p>
            <a:pPr marR="75565" algn="ctr">
              <a:lnSpc>
                <a:spcPct val="100000"/>
              </a:lnSpc>
              <a:spcBef>
                <a:spcPts val="20"/>
              </a:spcBef>
            </a:pPr>
            <a:r>
              <a:rPr sz="2000" b="1" spc="135" dirty="0">
                <a:latin typeface="Lucida Sans"/>
                <a:cs typeface="Lucida Sans"/>
              </a:rPr>
              <a:t>USAF</a:t>
            </a:r>
            <a:r>
              <a:rPr sz="2000" b="1" spc="-160" dirty="0">
                <a:latin typeface="Lucida Sans"/>
                <a:cs typeface="Lucida Sans"/>
              </a:rPr>
              <a:t> </a:t>
            </a:r>
            <a:r>
              <a:rPr sz="2000" b="1" spc="60" dirty="0">
                <a:latin typeface="Lucida Sans"/>
                <a:cs typeface="Lucida Sans"/>
              </a:rPr>
              <a:t>(ret</a:t>
            </a:r>
            <a:r>
              <a:rPr sz="2000" b="1" spc="60" dirty="0">
                <a:latin typeface="Bahnschrift Condensed"/>
                <a:cs typeface="Bahnschrift Condensed"/>
              </a:rPr>
              <a:t>)</a:t>
            </a:r>
            <a:endParaRPr sz="2000" dirty="0">
              <a:latin typeface="Bahnschrift Condensed"/>
              <a:cs typeface="Bahnschrift Condensed"/>
            </a:endParaRPr>
          </a:p>
          <a:p>
            <a:pPr marL="12700" marR="5080">
              <a:lnSpc>
                <a:spcPct val="100000"/>
              </a:lnSpc>
              <a:spcBef>
                <a:spcPts val="835"/>
              </a:spcBef>
            </a:pPr>
            <a:r>
              <a:rPr lang="en-US" sz="2250" b="1" spc="120" dirty="0">
                <a:latin typeface="Lucida Sans"/>
                <a:cs typeface="Lucida Sans"/>
              </a:rPr>
              <a:t>Graduate,</a:t>
            </a:r>
            <a:r>
              <a:rPr lang="en-US" sz="2250" b="1" spc="-170" dirty="0">
                <a:latin typeface="Lucida Sans"/>
                <a:cs typeface="Lucida Sans"/>
              </a:rPr>
              <a:t> </a:t>
            </a:r>
            <a:r>
              <a:rPr lang="en-US" sz="2250" b="1" spc="229" dirty="0">
                <a:latin typeface="Lucida Sans"/>
                <a:cs typeface="Lucida Sans"/>
              </a:rPr>
              <a:t>US</a:t>
            </a:r>
            <a:r>
              <a:rPr lang="en-US" sz="2250" b="1" spc="-170" dirty="0">
                <a:latin typeface="Lucida Sans"/>
                <a:cs typeface="Lucida Sans"/>
              </a:rPr>
              <a:t> </a:t>
            </a:r>
            <a:r>
              <a:rPr lang="en-US" sz="2250" b="1" spc="120" dirty="0">
                <a:latin typeface="Lucida Sans"/>
                <a:cs typeface="Lucida Sans"/>
              </a:rPr>
              <a:t>Air </a:t>
            </a:r>
            <a:r>
              <a:rPr lang="en-US" sz="2250" b="1" spc="-165" dirty="0">
                <a:latin typeface="Lucida Sans"/>
                <a:cs typeface="Lucida Sans"/>
              </a:rPr>
              <a:t>F</a:t>
            </a:r>
            <a:r>
              <a:rPr lang="en-US" sz="2250" b="1" spc="140" dirty="0">
                <a:latin typeface="Lucida Sans"/>
                <a:cs typeface="Lucida Sans"/>
              </a:rPr>
              <a:t>orce </a:t>
            </a:r>
            <a:r>
              <a:rPr lang="en-US" sz="2250" b="1" spc="80" dirty="0">
                <a:latin typeface="Lucida Sans"/>
                <a:cs typeface="Lucida Sans"/>
              </a:rPr>
              <a:t>Test</a:t>
            </a:r>
            <a:r>
              <a:rPr lang="en-US" sz="2250" b="1" spc="-180" dirty="0">
                <a:latin typeface="Lucida Sans"/>
                <a:cs typeface="Lucida Sans"/>
              </a:rPr>
              <a:t> </a:t>
            </a:r>
            <a:r>
              <a:rPr lang="en-US" sz="2250" b="1" spc="85" dirty="0">
                <a:latin typeface="Lucida Sans"/>
                <a:cs typeface="Lucida Sans"/>
              </a:rPr>
              <a:t>Pilot</a:t>
            </a:r>
            <a:r>
              <a:rPr lang="en-US" sz="2250" b="1" spc="-180" dirty="0">
                <a:latin typeface="Lucida Sans"/>
                <a:cs typeface="Lucida Sans"/>
              </a:rPr>
              <a:t> </a:t>
            </a:r>
            <a:r>
              <a:rPr lang="en-US" sz="2250" b="1" spc="165" dirty="0">
                <a:latin typeface="Lucida Sans"/>
                <a:cs typeface="Lucida Sans"/>
              </a:rPr>
              <a:t>School</a:t>
            </a:r>
            <a:r>
              <a:rPr lang="en-US" sz="2250" b="1" spc="-180" dirty="0">
                <a:latin typeface="Lucida Sans"/>
                <a:cs typeface="Lucida Sans"/>
              </a:rPr>
              <a:t> </a:t>
            </a:r>
            <a:r>
              <a:rPr lang="en-US" sz="2250" b="1" spc="-25" dirty="0">
                <a:latin typeface="Lucida Sans"/>
                <a:cs typeface="Lucida Sans"/>
              </a:rPr>
              <a:t>at </a:t>
            </a:r>
            <a:r>
              <a:rPr lang="en-US" sz="2250" b="1" spc="225" dirty="0">
                <a:latin typeface="Lucida Sans"/>
                <a:cs typeface="Lucida Sans"/>
              </a:rPr>
              <a:t>Edwards</a:t>
            </a:r>
            <a:r>
              <a:rPr lang="en-US" sz="2250" b="1" spc="-175" dirty="0">
                <a:latin typeface="Lucida Sans"/>
                <a:cs typeface="Lucida Sans"/>
              </a:rPr>
              <a:t> </a:t>
            </a:r>
            <a:r>
              <a:rPr lang="en-US" sz="2250" b="1" spc="120" dirty="0">
                <a:latin typeface="Lucida Sans"/>
                <a:cs typeface="Lucida Sans"/>
              </a:rPr>
              <a:t>Air</a:t>
            </a:r>
            <a:r>
              <a:rPr lang="en-US" sz="2250" b="1" spc="-175" dirty="0">
                <a:latin typeface="Lucida Sans"/>
                <a:cs typeface="Lucida Sans"/>
              </a:rPr>
              <a:t> </a:t>
            </a:r>
            <a:r>
              <a:rPr lang="en-US" sz="2250" b="1" spc="130" dirty="0">
                <a:latin typeface="Lucida Sans"/>
                <a:cs typeface="Lucida Sans"/>
              </a:rPr>
              <a:t>Force </a:t>
            </a:r>
            <a:r>
              <a:rPr lang="en-US" sz="2250" b="1" spc="180" dirty="0">
                <a:latin typeface="Lucida Sans"/>
                <a:cs typeface="Lucida Sans"/>
              </a:rPr>
              <a:t>Base</a:t>
            </a: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lang="en-US" sz="2250" b="1" spc="114" dirty="0">
                <a:latin typeface="Lucida Sans"/>
                <a:cs typeface="Lucida Sans"/>
              </a:rPr>
              <a:t>200+</a:t>
            </a:r>
            <a:r>
              <a:rPr lang="en-US" sz="2250" b="1" spc="-185" dirty="0">
                <a:latin typeface="Lucida Sans"/>
                <a:cs typeface="Lucida Sans"/>
              </a:rPr>
              <a:t> </a:t>
            </a:r>
            <a:r>
              <a:rPr lang="en-US" sz="2250" b="1" spc="170" dirty="0">
                <a:latin typeface="Lucida Sans"/>
                <a:cs typeface="Lucida Sans"/>
              </a:rPr>
              <a:t>USAF</a:t>
            </a:r>
            <a:r>
              <a:rPr lang="en-US" sz="2250" b="1" spc="-180" dirty="0">
                <a:latin typeface="Lucida Sans"/>
                <a:cs typeface="Lucida Sans"/>
              </a:rPr>
              <a:t> </a:t>
            </a:r>
            <a:r>
              <a:rPr lang="en-US" sz="2250" b="1" spc="210" dirty="0">
                <a:latin typeface="Lucida Sans"/>
                <a:cs typeface="Lucida Sans"/>
              </a:rPr>
              <a:t>missions</a:t>
            </a:r>
            <a:endParaRPr lang="en-US" sz="225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lang="en-US" sz="2250" b="1" spc="215" dirty="0">
                <a:latin typeface="Lucida Sans"/>
                <a:cs typeface="Lucida Sans"/>
              </a:rPr>
              <a:t>flown</a:t>
            </a:r>
            <a:r>
              <a:rPr lang="en-US" sz="2250" b="1" spc="-180" dirty="0">
                <a:latin typeface="Lucida Sans"/>
                <a:cs typeface="Lucida Sans"/>
              </a:rPr>
              <a:t> </a:t>
            </a:r>
            <a:r>
              <a:rPr lang="en-US" sz="2250" b="1" spc="-10" dirty="0">
                <a:latin typeface="Lucida Sans"/>
                <a:cs typeface="Lucida Sans"/>
              </a:rPr>
              <a:t>1972</a:t>
            </a:r>
            <a:r>
              <a:rPr lang="en-US" sz="2250" b="1" spc="-175" dirty="0">
                <a:latin typeface="Lucida Sans"/>
                <a:cs typeface="Lucida Sans"/>
              </a:rPr>
              <a:t> </a:t>
            </a:r>
            <a:r>
              <a:rPr lang="en-US" sz="2250" b="1" spc="220" dirty="0">
                <a:latin typeface="Lucida Sans"/>
                <a:cs typeface="Lucida Sans"/>
              </a:rPr>
              <a:t>-</a:t>
            </a:r>
            <a:r>
              <a:rPr lang="en-US" sz="2250" b="1" spc="-175" dirty="0">
                <a:latin typeface="Lucida Sans"/>
                <a:cs typeface="Lucida Sans"/>
              </a:rPr>
              <a:t> </a:t>
            </a:r>
            <a:r>
              <a:rPr lang="en-US" sz="2250" b="1" spc="-20" dirty="0">
                <a:latin typeface="Lucida Sans"/>
                <a:cs typeface="Lucida Sans"/>
              </a:rPr>
              <a:t>1973</a:t>
            </a:r>
            <a:endParaRPr lang="en-US" sz="2250" dirty="0">
              <a:latin typeface="Lucida Sans"/>
              <a:cs typeface="Lucida Sans"/>
            </a:endParaRPr>
          </a:p>
          <a:p>
            <a:pPr marL="12700" marR="217804">
              <a:lnSpc>
                <a:spcPct val="100000"/>
              </a:lnSpc>
              <a:spcBef>
                <a:spcPts val="645"/>
              </a:spcBef>
            </a:pPr>
            <a:r>
              <a:rPr lang="en-US" sz="2250" b="1" spc="65" dirty="0">
                <a:latin typeface="Lucida Sans"/>
                <a:cs typeface="Lucida Sans"/>
              </a:rPr>
              <a:t>Qualified</a:t>
            </a:r>
            <a:r>
              <a:rPr lang="en-US" sz="2250" b="1" spc="-165" dirty="0">
                <a:latin typeface="Lucida Sans"/>
                <a:cs typeface="Lucida Sans"/>
              </a:rPr>
              <a:t> </a:t>
            </a:r>
            <a:r>
              <a:rPr lang="en-US" sz="2250" b="1" spc="135" dirty="0">
                <a:latin typeface="Lucida Sans"/>
                <a:cs typeface="Lucida Sans"/>
              </a:rPr>
              <a:t>on</a:t>
            </a:r>
            <a:r>
              <a:rPr lang="en-US" sz="2250" b="1" spc="-160" dirty="0">
                <a:latin typeface="Lucida Sans"/>
                <a:cs typeface="Lucida Sans"/>
              </a:rPr>
              <a:t> </a:t>
            </a:r>
            <a:r>
              <a:rPr lang="en-US" sz="2250" b="1" spc="-25" dirty="0">
                <a:latin typeface="Lucida Sans"/>
                <a:cs typeface="Lucida Sans"/>
              </a:rPr>
              <a:t>70+</a:t>
            </a:r>
            <a:r>
              <a:rPr lang="en-US" sz="2250" b="1" spc="-160" dirty="0">
                <a:latin typeface="Lucida Sans"/>
                <a:cs typeface="Lucida Sans"/>
              </a:rPr>
              <a:t> </a:t>
            </a:r>
            <a:r>
              <a:rPr lang="en-US" sz="2250" b="1" spc="145" dirty="0">
                <a:latin typeface="Lucida Sans"/>
                <a:cs typeface="Lucida Sans"/>
              </a:rPr>
              <a:t>types </a:t>
            </a:r>
            <a:r>
              <a:rPr lang="en-US" sz="2250" b="1" spc="90" dirty="0">
                <a:latin typeface="Lucida Sans"/>
                <a:cs typeface="Lucida Sans"/>
              </a:rPr>
              <a:t>of</a:t>
            </a:r>
            <a:r>
              <a:rPr lang="en-US" sz="2250" b="1" spc="-185" dirty="0">
                <a:latin typeface="Lucida Sans"/>
                <a:cs typeface="Lucida Sans"/>
              </a:rPr>
              <a:t> </a:t>
            </a:r>
            <a:r>
              <a:rPr lang="en-US" sz="2250" b="1" spc="125" dirty="0">
                <a:latin typeface="Lucida Sans"/>
                <a:cs typeface="Lucida Sans"/>
              </a:rPr>
              <a:t>aircraft</a:t>
            </a:r>
          </a:p>
          <a:p>
            <a:pPr marL="12700" marR="217804">
              <a:lnSpc>
                <a:spcPct val="100000"/>
              </a:lnSpc>
              <a:spcBef>
                <a:spcPts val="645"/>
              </a:spcBef>
            </a:pPr>
            <a:r>
              <a:rPr lang="en-US" sz="2250" b="1" spc="155" dirty="0">
                <a:latin typeface="Lucida Sans"/>
                <a:cs typeface="Lucida Sans"/>
              </a:rPr>
              <a:t>Northrop</a:t>
            </a:r>
            <a:r>
              <a:rPr lang="en-US" sz="2250" b="1" spc="-180" dirty="0">
                <a:latin typeface="Lucida Sans"/>
                <a:cs typeface="Lucida Sans"/>
              </a:rPr>
              <a:t> </a:t>
            </a:r>
            <a:r>
              <a:rPr lang="en-US" sz="2250" b="1" spc="220" dirty="0">
                <a:latin typeface="Lucida Sans"/>
                <a:cs typeface="Lucida Sans"/>
              </a:rPr>
              <a:t>Grumman </a:t>
            </a:r>
            <a:r>
              <a:rPr lang="en-US" sz="2250" b="1" spc="80" dirty="0">
                <a:latin typeface="Lucida Sans"/>
                <a:cs typeface="Lucida Sans"/>
              </a:rPr>
              <a:t>test</a:t>
            </a:r>
            <a:r>
              <a:rPr lang="en-US" sz="2250" b="1" spc="-175" dirty="0">
                <a:latin typeface="Lucida Sans"/>
                <a:cs typeface="Lucida Sans"/>
              </a:rPr>
              <a:t> </a:t>
            </a:r>
            <a:r>
              <a:rPr lang="en-US" sz="2250" b="1" spc="65" dirty="0">
                <a:latin typeface="Lucida Sans"/>
                <a:cs typeface="Lucida Sans"/>
              </a:rPr>
              <a:t>pilot</a:t>
            </a:r>
            <a:endParaRPr lang="en-US" sz="2250" dirty="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0845" y="6851650"/>
            <a:ext cx="9665370" cy="39421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spcBef>
                <a:spcPts val="500"/>
              </a:spcBef>
            </a:pPr>
            <a:r>
              <a:rPr lang="en-US" sz="3200" b="1" spc="90" dirty="0">
                <a:latin typeface="Lucida Sans"/>
                <a:cs typeface="Lucida Sans"/>
              </a:rPr>
              <a:t>Derived </a:t>
            </a:r>
            <a:r>
              <a:rPr lang="en-US" sz="3200" b="1" spc="220" dirty="0">
                <a:latin typeface="Lucida Sans"/>
                <a:cs typeface="Lucida Sans"/>
              </a:rPr>
              <a:t>from</a:t>
            </a:r>
            <a:r>
              <a:rPr lang="en-US" sz="3200" b="1" spc="-235" dirty="0">
                <a:latin typeface="Lucida Sans"/>
                <a:cs typeface="Lucida Sans"/>
              </a:rPr>
              <a:t> </a:t>
            </a:r>
            <a:r>
              <a:rPr lang="en-US" sz="3200" b="1" dirty="0">
                <a:latin typeface="Lucida Sans"/>
                <a:cs typeface="Lucida Sans"/>
              </a:rPr>
              <a:t>the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95" dirty="0">
                <a:latin typeface="Lucida Sans"/>
                <a:cs typeface="Lucida Sans"/>
              </a:rPr>
              <a:t>National</a:t>
            </a:r>
            <a:r>
              <a:rPr lang="en-US" sz="3200" b="1" spc="-235" dirty="0">
                <a:latin typeface="Lucida Sans"/>
                <a:cs typeface="Lucida Sans"/>
              </a:rPr>
              <a:t> </a:t>
            </a:r>
            <a:r>
              <a:rPr lang="en-US" sz="3200" b="1" spc="90" dirty="0">
                <a:latin typeface="Lucida Sans"/>
                <a:cs typeface="Lucida Sans"/>
              </a:rPr>
              <a:t>Test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90" dirty="0">
                <a:latin typeface="Lucida Sans"/>
                <a:cs typeface="Lucida Sans"/>
              </a:rPr>
              <a:t>Pilot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170" dirty="0">
                <a:latin typeface="Lucida Sans"/>
                <a:cs typeface="Lucida Sans"/>
              </a:rPr>
              <a:t>School</a:t>
            </a:r>
            <a:r>
              <a:rPr lang="en-US" sz="2800" b="1" spc="170" dirty="0">
                <a:latin typeface="Lucida Sans"/>
                <a:cs typeface="Lucida Sans"/>
              </a:rPr>
              <a:t>, this course consists of an immersive day including: </a:t>
            </a:r>
            <a:r>
              <a:rPr lang="en-US" sz="3200" b="1" spc="200" dirty="0">
                <a:latin typeface="Lucida Sans"/>
                <a:cs typeface="Lucida Sans"/>
              </a:rPr>
              <a:t>exploring</a:t>
            </a:r>
            <a:r>
              <a:rPr lang="en-US" sz="3200" b="1" spc="-225" dirty="0">
                <a:latin typeface="Lucida Sans"/>
                <a:cs typeface="Lucida Sans"/>
              </a:rPr>
              <a:t> </a:t>
            </a:r>
            <a:r>
              <a:rPr lang="en-US" sz="3200" b="1" spc="114" dirty="0">
                <a:latin typeface="Lucida Sans"/>
                <a:cs typeface="Lucida Sans"/>
              </a:rPr>
              <a:t>military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90" dirty="0">
                <a:latin typeface="Lucida Sans"/>
                <a:cs typeface="Lucida Sans"/>
              </a:rPr>
              <a:t>and </a:t>
            </a:r>
            <a:r>
              <a:rPr lang="en-US" sz="3200" b="1" spc="155" dirty="0">
                <a:latin typeface="Lucida Sans"/>
                <a:cs typeface="Lucida Sans"/>
              </a:rPr>
              <a:t>prototype</a:t>
            </a:r>
            <a:r>
              <a:rPr lang="en-US" sz="3200" b="1" spc="-235" dirty="0">
                <a:latin typeface="Lucida Sans"/>
                <a:cs typeface="Lucida Sans"/>
              </a:rPr>
              <a:t> </a:t>
            </a:r>
            <a:r>
              <a:rPr lang="en-US" sz="3200" b="1" spc="110" dirty="0">
                <a:latin typeface="Lucida Sans"/>
                <a:cs typeface="Lucida Sans"/>
              </a:rPr>
              <a:t>fighter</a:t>
            </a:r>
            <a:r>
              <a:rPr lang="en-US" sz="3200" b="1" spc="-235" dirty="0">
                <a:latin typeface="Lucida Sans"/>
                <a:cs typeface="Lucida Sans"/>
              </a:rPr>
              <a:t> </a:t>
            </a:r>
            <a:r>
              <a:rPr lang="en-US" sz="3200" b="1" spc="280" dirty="0">
                <a:latin typeface="Lucida Sans"/>
                <a:cs typeface="Lucida Sans"/>
              </a:rPr>
              <a:t>jets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80" dirty="0">
                <a:latin typeface="Lucida Sans"/>
                <a:cs typeface="Lucida Sans"/>
              </a:rPr>
              <a:t>in</a:t>
            </a:r>
            <a:r>
              <a:rPr lang="en-US" sz="3200" b="1" spc="-235" dirty="0">
                <a:latin typeface="Lucida Sans"/>
                <a:cs typeface="Lucida Sans"/>
              </a:rPr>
              <a:t> </a:t>
            </a:r>
            <a:r>
              <a:rPr lang="en-US" sz="3200" b="1" spc="245" dirty="0">
                <a:latin typeface="Lucida Sans"/>
                <a:cs typeface="Lucida Sans"/>
              </a:rPr>
              <a:t>person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90" dirty="0">
                <a:latin typeface="Lucida Sans"/>
                <a:cs typeface="Lucida Sans"/>
              </a:rPr>
              <a:t>and </a:t>
            </a:r>
            <a:r>
              <a:rPr lang="en-US" sz="3200" b="1" spc="254" dirty="0">
                <a:latin typeface="Lucida Sans"/>
                <a:cs typeface="Lucida Sans"/>
              </a:rPr>
              <a:t>watching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100" dirty="0">
                <a:latin typeface="Lucida Sans"/>
                <a:cs typeface="Lucida Sans"/>
              </a:rPr>
              <a:t>real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65" dirty="0">
                <a:latin typeface="Lucida Sans"/>
                <a:cs typeface="Lucida Sans"/>
              </a:rPr>
              <a:t>flight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90" dirty="0">
                <a:latin typeface="Lucida Sans"/>
                <a:cs typeface="Lucida Sans"/>
              </a:rPr>
              <a:t>test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114" dirty="0">
                <a:latin typeface="Lucida Sans"/>
                <a:cs typeface="Lucida Sans"/>
              </a:rPr>
              <a:t>footage. </a:t>
            </a:r>
            <a:r>
              <a:rPr lang="en-US" sz="3200" b="1" spc="155" dirty="0">
                <a:latin typeface="Lucida Sans"/>
                <a:cs typeface="Lucida Sans"/>
              </a:rPr>
              <a:t>Students</a:t>
            </a:r>
            <a:r>
              <a:rPr lang="en-US" sz="3200" b="1" spc="-235" dirty="0">
                <a:latin typeface="Lucida Sans"/>
                <a:cs typeface="Lucida Sans"/>
              </a:rPr>
              <a:t> </a:t>
            </a:r>
            <a:r>
              <a:rPr lang="en-US" sz="3200" b="1" spc="215" dirty="0">
                <a:latin typeface="Lucida Sans"/>
                <a:cs typeface="Lucida Sans"/>
              </a:rPr>
              <a:t>will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125" dirty="0">
                <a:latin typeface="Lucida Sans"/>
                <a:cs typeface="Lucida Sans"/>
              </a:rPr>
              <a:t>sit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80" dirty="0">
                <a:latin typeface="Lucida Sans"/>
                <a:cs typeface="Lucida Sans"/>
              </a:rPr>
              <a:t>in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dirty="0">
                <a:latin typeface="Lucida Sans"/>
                <a:cs typeface="Lucida Sans"/>
              </a:rPr>
              <a:t>the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195" dirty="0">
                <a:latin typeface="Lucida Sans"/>
                <a:cs typeface="Lucida Sans"/>
              </a:rPr>
              <a:t>cockpit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95" dirty="0">
                <a:latin typeface="Lucida Sans"/>
                <a:cs typeface="Lucida Sans"/>
              </a:rPr>
              <a:t>of</a:t>
            </a:r>
            <a:r>
              <a:rPr lang="en-US" sz="3200" b="1" spc="-229" dirty="0">
                <a:latin typeface="Lucida Sans"/>
                <a:cs typeface="Lucida Sans"/>
              </a:rPr>
              <a:t> </a:t>
            </a:r>
            <a:r>
              <a:rPr lang="en-US" sz="3200" b="1" spc="55" dirty="0">
                <a:latin typeface="Lucida Sans"/>
                <a:cs typeface="Lucida Sans"/>
              </a:rPr>
              <a:t>a </a:t>
            </a:r>
            <a:r>
              <a:rPr lang="en-US" sz="3200" b="1" spc="250" dirty="0">
                <a:latin typeface="Lucida Sans"/>
                <a:cs typeface="Lucida Sans"/>
              </a:rPr>
              <a:t>supersonic</a:t>
            </a:r>
            <a:r>
              <a:rPr lang="en-US" sz="3200" b="1" spc="-210" dirty="0">
                <a:latin typeface="Lucida Sans"/>
                <a:cs typeface="Lucida Sans"/>
              </a:rPr>
              <a:t> </a:t>
            </a:r>
            <a:r>
              <a:rPr lang="en-US" sz="3200" b="1" spc="110" dirty="0">
                <a:latin typeface="Lucida Sans"/>
                <a:cs typeface="Lucida Sans"/>
              </a:rPr>
              <a:t>fighter jet</a:t>
            </a:r>
            <a:r>
              <a:rPr lang="en-US" sz="3200" b="1" spc="-210" dirty="0">
                <a:latin typeface="Lucida Sans"/>
                <a:cs typeface="Lucida Sans"/>
              </a:rPr>
              <a:t> </a:t>
            </a:r>
            <a:r>
              <a:rPr lang="en-US" sz="3200" b="1" dirty="0">
                <a:latin typeface="Lucida Sans"/>
                <a:cs typeface="Lucida Sans"/>
              </a:rPr>
              <a:t>to</a:t>
            </a:r>
            <a:r>
              <a:rPr lang="en-US" sz="3200" b="1" spc="-204" dirty="0">
                <a:latin typeface="Lucida Sans"/>
                <a:cs typeface="Lucida Sans"/>
              </a:rPr>
              <a:t> </a:t>
            </a:r>
            <a:r>
              <a:rPr lang="en-US" sz="3200" b="1" spc="140" dirty="0">
                <a:latin typeface="Lucida Sans"/>
                <a:cs typeface="Lucida Sans"/>
              </a:rPr>
              <a:t>understand </a:t>
            </a:r>
            <a:r>
              <a:rPr lang="en-US" sz="3200" b="1" spc="235" dirty="0">
                <a:latin typeface="Lucida Sans"/>
                <a:cs typeface="Lucida Sans"/>
              </a:rPr>
              <a:t>combat</a:t>
            </a:r>
            <a:r>
              <a:rPr lang="en-US" sz="3200" b="1" spc="-225" dirty="0">
                <a:latin typeface="Lucida Sans"/>
                <a:cs typeface="Lucida Sans"/>
              </a:rPr>
              <a:t> </a:t>
            </a:r>
            <a:r>
              <a:rPr lang="en-US" sz="3200" b="1" spc="254" dirty="0">
                <a:latin typeface="Lucida Sans"/>
                <a:cs typeface="Lucida Sans"/>
              </a:rPr>
              <a:t>missions.</a:t>
            </a:r>
            <a:r>
              <a:rPr lang="en-US" sz="3200" b="1" spc="-220" dirty="0">
                <a:latin typeface="Lucida Sans"/>
                <a:cs typeface="Lucida Sans"/>
              </a:rPr>
              <a:t> </a:t>
            </a:r>
            <a:r>
              <a:rPr lang="en-US" sz="3200" b="1" spc="260" dirty="0">
                <a:latin typeface="Lucida Sans"/>
                <a:cs typeface="Lucida Sans"/>
              </a:rPr>
              <a:t>Join</a:t>
            </a:r>
            <a:r>
              <a:rPr lang="en-US" sz="3200" b="1" spc="-225" dirty="0">
                <a:latin typeface="Lucida Sans"/>
                <a:cs typeface="Lucida Sans"/>
              </a:rPr>
              <a:t> </a:t>
            </a:r>
            <a:r>
              <a:rPr lang="en-US" sz="3200" b="1" spc="285" dirty="0">
                <a:latin typeface="Lucida Sans"/>
                <a:cs typeface="Lucida Sans"/>
              </a:rPr>
              <a:t>us</a:t>
            </a:r>
            <a:r>
              <a:rPr lang="en-US" sz="3200" b="1" spc="-225" dirty="0">
                <a:latin typeface="Lucida Sans"/>
                <a:cs typeface="Lucida Sans"/>
              </a:rPr>
              <a:t> </a:t>
            </a:r>
            <a:r>
              <a:rPr lang="en-US" sz="3200" b="1" spc="155" dirty="0">
                <a:latin typeface="Lucida Sans"/>
                <a:cs typeface="Lucida Sans"/>
              </a:rPr>
              <a:t>to learn about a career in flight test</a:t>
            </a:r>
            <a:r>
              <a:rPr lang="en-US" sz="3200" b="1" spc="95" dirty="0">
                <a:latin typeface="Lucida Sans"/>
                <a:cs typeface="Lucida Sans"/>
              </a:rPr>
              <a:t>.</a:t>
            </a:r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549" y="16471416"/>
            <a:ext cx="9665370" cy="35441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65785" marR="4121785" indent="-553720">
              <a:lnSpc>
                <a:spcPct val="114100"/>
              </a:lnSpc>
              <a:spcBef>
                <a:spcPts val="90"/>
              </a:spcBef>
            </a:pPr>
            <a:r>
              <a:rPr lang="en-US" sz="2900" b="1" spc="114" dirty="0">
                <a:latin typeface="Lucida Sans"/>
                <a:cs typeface="Lucida Sans"/>
              </a:rPr>
              <a:t>Learn</a:t>
            </a:r>
            <a:r>
              <a:rPr lang="en-US" sz="2900" b="1" spc="-225" dirty="0">
                <a:latin typeface="Lucida Sans"/>
                <a:cs typeface="Lucida Sans"/>
              </a:rPr>
              <a:t> </a:t>
            </a:r>
            <a:r>
              <a:rPr lang="en-US" sz="2900" b="1" spc="135" dirty="0">
                <a:latin typeface="Lucida Sans"/>
                <a:cs typeface="Lucida Sans"/>
              </a:rPr>
              <a:t>about:</a:t>
            </a:r>
          </a:p>
          <a:p>
            <a:pPr marL="565785" marR="4121785" indent="-553720">
              <a:lnSpc>
                <a:spcPct val="114100"/>
              </a:lnSpc>
              <a:spcBef>
                <a:spcPts val="90"/>
              </a:spcBef>
            </a:pPr>
            <a:r>
              <a:rPr lang="en-US" sz="2900" b="1" spc="135" dirty="0">
                <a:latin typeface="Lucida Sans"/>
                <a:cs typeface="Lucida Sans"/>
              </a:rPr>
              <a:t> 	</a:t>
            </a:r>
            <a:r>
              <a:rPr lang="en-US" sz="2900" b="1" spc="210" dirty="0">
                <a:latin typeface="Lucida Sans"/>
                <a:cs typeface="Lucida Sans"/>
              </a:rPr>
              <a:t>Principles</a:t>
            </a:r>
            <a:r>
              <a:rPr lang="en-US" sz="2900" b="1" spc="-240" dirty="0">
                <a:latin typeface="Lucida Sans"/>
                <a:cs typeface="Lucida Sans"/>
              </a:rPr>
              <a:t> </a:t>
            </a:r>
            <a:r>
              <a:rPr lang="en-US" sz="2900" b="1" spc="95" dirty="0">
                <a:latin typeface="Lucida Sans"/>
                <a:cs typeface="Lucida Sans"/>
              </a:rPr>
              <a:t>of</a:t>
            </a:r>
            <a:r>
              <a:rPr lang="en-US" sz="2900" b="1" spc="-240" dirty="0">
                <a:latin typeface="Lucida Sans"/>
                <a:cs typeface="Lucida Sans"/>
              </a:rPr>
              <a:t> </a:t>
            </a:r>
            <a:r>
              <a:rPr lang="en-US" sz="2900" b="1" spc="55" dirty="0">
                <a:latin typeface="Lucida Sans"/>
                <a:cs typeface="Lucida Sans"/>
              </a:rPr>
              <a:t>Flight</a:t>
            </a:r>
            <a:endParaRPr lang="en-US" sz="2900" dirty="0">
              <a:latin typeface="Lucida Sans"/>
              <a:cs typeface="Lucida Sans"/>
            </a:endParaRPr>
          </a:p>
          <a:p>
            <a:pPr marL="565785" marR="1774189">
              <a:lnSpc>
                <a:spcPts val="3180"/>
              </a:lnSpc>
              <a:spcBef>
                <a:spcPts val="55"/>
              </a:spcBef>
            </a:pPr>
            <a:r>
              <a:rPr lang="en-US" sz="2900" b="1" spc="185" dirty="0">
                <a:latin typeface="Lucida Sans"/>
                <a:cs typeface="Lucida Sans"/>
              </a:rPr>
              <a:t>Types</a:t>
            </a:r>
            <a:r>
              <a:rPr lang="en-US" sz="2900" b="1" spc="-240" dirty="0">
                <a:latin typeface="Lucida Sans"/>
                <a:cs typeface="Lucida Sans"/>
              </a:rPr>
              <a:t> </a:t>
            </a:r>
            <a:r>
              <a:rPr lang="en-US" sz="2900" b="1" spc="114" dirty="0">
                <a:latin typeface="Lucida Sans"/>
                <a:cs typeface="Lucida Sans"/>
              </a:rPr>
              <a:t>and</a:t>
            </a:r>
            <a:r>
              <a:rPr lang="en-US" sz="2900" b="1" spc="-240" dirty="0">
                <a:latin typeface="Lucida Sans"/>
                <a:cs typeface="Lucida Sans"/>
              </a:rPr>
              <a:t> </a:t>
            </a:r>
            <a:r>
              <a:rPr lang="en-US" sz="2900" b="1" spc="200" dirty="0">
                <a:latin typeface="Lucida Sans"/>
                <a:cs typeface="Lucida Sans"/>
              </a:rPr>
              <a:t>characteristics</a:t>
            </a:r>
            <a:r>
              <a:rPr lang="en-US" sz="2900" b="1" spc="-240" dirty="0">
                <a:latin typeface="Lucida Sans"/>
                <a:cs typeface="Lucida Sans"/>
              </a:rPr>
              <a:t> </a:t>
            </a:r>
            <a:r>
              <a:rPr lang="en-US" sz="2900" b="1" spc="70" dirty="0">
                <a:latin typeface="Lucida Sans"/>
                <a:cs typeface="Lucida Sans"/>
              </a:rPr>
              <a:t>of </a:t>
            </a:r>
            <a:r>
              <a:rPr lang="en-US" sz="2900" b="1" spc="145" dirty="0">
                <a:latin typeface="Lucida Sans"/>
                <a:cs typeface="Lucida Sans"/>
              </a:rPr>
              <a:t>aircraft</a:t>
            </a:r>
            <a:endParaRPr lang="en-US" sz="2900" dirty="0">
              <a:latin typeface="Lucida Sans"/>
              <a:cs typeface="Lucida Sans"/>
            </a:endParaRPr>
          </a:p>
          <a:p>
            <a:pPr marL="565785">
              <a:lnSpc>
                <a:spcPts val="3025"/>
              </a:lnSpc>
            </a:pPr>
            <a:r>
              <a:rPr lang="en-US" sz="2900" b="1" spc="155" dirty="0">
                <a:latin typeface="Lucida Sans"/>
                <a:cs typeface="Lucida Sans"/>
              </a:rPr>
              <a:t>Aircraft</a:t>
            </a:r>
            <a:r>
              <a:rPr lang="en-US" sz="2900" b="1" spc="-235" dirty="0">
                <a:latin typeface="Lucida Sans"/>
                <a:cs typeface="Lucida Sans"/>
              </a:rPr>
              <a:t> </a:t>
            </a:r>
            <a:r>
              <a:rPr lang="en-US" sz="2900" b="1" spc="210" dirty="0">
                <a:latin typeface="Lucida Sans"/>
                <a:cs typeface="Lucida Sans"/>
              </a:rPr>
              <a:t>structures</a:t>
            </a:r>
            <a:r>
              <a:rPr lang="en-US" sz="2900" b="1" spc="-229" dirty="0">
                <a:latin typeface="Lucida Sans"/>
                <a:cs typeface="Lucida Sans"/>
              </a:rPr>
              <a:t> </a:t>
            </a:r>
            <a:r>
              <a:rPr lang="en-US" sz="2900" b="1" spc="114" dirty="0">
                <a:latin typeface="Lucida Sans"/>
                <a:cs typeface="Lucida Sans"/>
              </a:rPr>
              <a:t>and</a:t>
            </a:r>
            <a:r>
              <a:rPr lang="en-US" sz="2900" b="1" spc="-235" dirty="0">
                <a:latin typeface="Lucida Sans"/>
                <a:cs typeface="Lucida Sans"/>
              </a:rPr>
              <a:t> </a:t>
            </a:r>
            <a:r>
              <a:rPr lang="en-US" sz="2900" b="1" spc="200" dirty="0">
                <a:latin typeface="Lucida Sans"/>
                <a:cs typeface="Lucida Sans"/>
              </a:rPr>
              <a:t>propulsion</a:t>
            </a:r>
            <a:endParaRPr lang="en-US" sz="2900" dirty="0">
              <a:latin typeface="Lucida Sans"/>
              <a:cs typeface="Lucida Sans"/>
            </a:endParaRPr>
          </a:p>
          <a:p>
            <a:pPr marL="565785" marR="2090420">
              <a:lnSpc>
                <a:spcPct val="93900"/>
              </a:lnSpc>
              <a:spcBef>
                <a:spcPts val="120"/>
              </a:spcBef>
            </a:pPr>
            <a:r>
              <a:rPr lang="en-US" sz="2900" b="1" spc="185" dirty="0">
                <a:latin typeface="Lucida Sans"/>
                <a:cs typeface="Lucida Sans"/>
              </a:rPr>
              <a:t>Design</a:t>
            </a:r>
            <a:r>
              <a:rPr lang="en-US" sz="2900" b="1" spc="-225" dirty="0">
                <a:latin typeface="Lucida Sans"/>
                <a:cs typeface="Lucida Sans"/>
              </a:rPr>
              <a:t> </a:t>
            </a:r>
            <a:r>
              <a:rPr lang="en-US" sz="2900" b="1" spc="165" dirty="0">
                <a:latin typeface="Lucida Sans"/>
                <a:cs typeface="Lucida Sans"/>
              </a:rPr>
              <a:t>decision</a:t>
            </a:r>
            <a:r>
              <a:rPr lang="en-US" sz="2900" b="1" spc="-225" dirty="0">
                <a:latin typeface="Lucida Sans"/>
                <a:cs typeface="Lucida Sans"/>
              </a:rPr>
              <a:t> </a:t>
            </a:r>
            <a:r>
              <a:rPr lang="en-US" sz="2900" b="1" spc="130" dirty="0">
                <a:latin typeface="Lucida Sans"/>
                <a:cs typeface="Lucida Sans"/>
              </a:rPr>
              <a:t>criteria</a:t>
            </a:r>
          </a:p>
          <a:p>
            <a:pPr marL="565785" marR="2090420">
              <a:lnSpc>
                <a:spcPct val="93900"/>
              </a:lnSpc>
              <a:spcBef>
                <a:spcPts val="120"/>
              </a:spcBef>
            </a:pPr>
            <a:r>
              <a:rPr lang="en-US" sz="2900" b="1" spc="155" dirty="0">
                <a:latin typeface="Lucida Sans"/>
                <a:cs typeface="Lucida Sans"/>
              </a:rPr>
              <a:t>Standard </a:t>
            </a:r>
            <a:r>
              <a:rPr lang="en-US" sz="2900" b="1" spc="-225" dirty="0">
                <a:latin typeface="Lucida Sans"/>
                <a:cs typeface="Lucida Sans"/>
              </a:rPr>
              <a:t> </a:t>
            </a:r>
            <a:r>
              <a:rPr lang="en-US" sz="2900" b="1" spc="114" dirty="0">
                <a:latin typeface="Lucida Sans"/>
                <a:cs typeface="Lucida Sans"/>
              </a:rPr>
              <a:t>and</a:t>
            </a:r>
            <a:r>
              <a:rPr lang="en-US" sz="2900" b="1" spc="-225" dirty="0">
                <a:latin typeface="Lucida Sans"/>
                <a:cs typeface="Lucida Sans"/>
              </a:rPr>
              <a:t> </a:t>
            </a:r>
            <a:r>
              <a:rPr lang="en-US" sz="2900" b="1" spc="195" dirty="0">
                <a:latin typeface="Lucida Sans"/>
                <a:cs typeface="Lucida Sans"/>
              </a:rPr>
              <a:t>special</a:t>
            </a:r>
            <a:r>
              <a:rPr lang="en-US" sz="2900" b="1" spc="-220" dirty="0">
                <a:latin typeface="Lucida Sans"/>
                <a:cs typeface="Lucida Sans"/>
              </a:rPr>
              <a:t> </a:t>
            </a:r>
            <a:r>
              <a:rPr lang="en-US" sz="2900" b="1" spc="55" dirty="0">
                <a:latin typeface="Lucida Sans"/>
                <a:cs typeface="Lucida Sans"/>
              </a:rPr>
              <a:t>flight </a:t>
            </a:r>
            <a:r>
              <a:rPr lang="en-US" sz="2900" b="1" spc="210" dirty="0">
                <a:latin typeface="Lucida Sans"/>
                <a:cs typeface="Lucida Sans"/>
              </a:rPr>
              <a:t>procedures</a:t>
            </a:r>
            <a:endParaRPr lang="en-US" sz="2900" dirty="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93812" y="17598769"/>
            <a:ext cx="4128135" cy="11291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-635" algn="ctr">
              <a:lnSpc>
                <a:spcPts val="2820"/>
              </a:lnSpc>
              <a:spcBef>
                <a:spcPts val="405"/>
              </a:spcBef>
            </a:pPr>
            <a:r>
              <a:rPr sz="2550" b="1" spc="80" dirty="0">
                <a:latin typeface="Lucida Sans"/>
                <a:cs typeface="Lucida Sans"/>
              </a:rPr>
              <a:t>FREE</a:t>
            </a:r>
            <a:r>
              <a:rPr sz="2550" b="1" spc="-210" dirty="0">
                <a:latin typeface="Lucida Sans"/>
                <a:cs typeface="Lucida Sans"/>
              </a:rPr>
              <a:t> </a:t>
            </a:r>
            <a:r>
              <a:rPr sz="2550" b="1" spc="170" dirty="0">
                <a:latin typeface="Lucida Sans"/>
                <a:cs typeface="Lucida Sans"/>
              </a:rPr>
              <a:t>PARKING </a:t>
            </a:r>
            <a:r>
              <a:rPr sz="2550" b="1" spc="95" dirty="0">
                <a:latin typeface="Lucida Sans"/>
                <a:cs typeface="Lucida Sans"/>
              </a:rPr>
              <a:t>A</a:t>
            </a:r>
            <a:r>
              <a:rPr lang="en-US" sz="2550" b="1" spc="95" dirty="0">
                <a:latin typeface="Lucida Sans"/>
                <a:cs typeface="Lucida Sans"/>
              </a:rPr>
              <a:t>vailable </a:t>
            </a:r>
            <a:r>
              <a:rPr lang="en-US" sz="2550" b="1" spc="-195" dirty="0">
                <a:latin typeface="Lucida Sans"/>
                <a:cs typeface="Lucida Sans"/>
              </a:rPr>
              <a:t>in </a:t>
            </a:r>
            <a:r>
              <a:rPr sz="2550" b="1" spc="215" dirty="0">
                <a:latin typeface="Lucida Sans"/>
                <a:cs typeface="Lucida Sans"/>
              </a:rPr>
              <a:t>M</a:t>
            </a:r>
            <a:r>
              <a:rPr lang="en-US" sz="2550" b="1" spc="215" dirty="0">
                <a:latin typeface="Lucida Sans"/>
                <a:cs typeface="Lucida Sans"/>
              </a:rPr>
              <a:t>useum</a:t>
            </a:r>
            <a:r>
              <a:rPr sz="2550" b="1" spc="215" dirty="0">
                <a:latin typeface="Lucida Sans"/>
                <a:cs typeface="Lucida Sans"/>
              </a:rPr>
              <a:t> </a:t>
            </a:r>
            <a:r>
              <a:rPr lang="en-US" sz="2550" b="1" spc="-25" dirty="0">
                <a:latin typeface="Lucida Sans"/>
                <a:cs typeface="Lucida Sans"/>
              </a:rPr>
              <a:t>Lot</a:t>
            </a:r>
            <a:endParaRPr sz="2550" dirty="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12429" y="19106173"/>
            <a:ext cx="1188085" cy="3956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214629">
              <a:lnSpc>
                <a:spcPts val="1370"/>
              </a:lnSpc>
              <a:spcBef>
                <a:spcPts val="285"/>
              </a:spcBef>
            </a:pPr>
            <a:r>
              <a:rPr sz="1250" b="1" dirty="0">
                <a:latin typeface="Lucida Sans"/>
                <a:cs typeface="Lucida Sans"/>
              </a:rPr>
              <a:t>FIND</a:t>
            </a:r>
            <a:r>
              <a:rPr sz="1250" b="1" spc="65" dirty="0">
                <a:latin typeface="Lucida Sans"/>
                <a:cs typeface="Lucida Sans"/>
              </a:rPr>
              <a:t> </a:t>
            </a:r>
            <a:r>
              <a:rPr sz="1250" b="1" spc="110" dirty="0">
                <a:latin typeface="Lucida Sans"/>
                <a:cs typeface="Lucida Sans"/>
              </a:rPr>
              <a:t>US </a:t>
            </a:r>
            <a:r>
              <a:rPr sz="1250" b="1" spc="80" dirty="0">
                <a:latin typeface="Lucida Sans"/>
                <a:cs typeface="Lucida Sans"/>
              </a:rPr>
              <a:t>ON</a:t>
            </a:r>
            <a:r>
              <a:rPr sz="1250" b="1" spc="-100" dirty="0">
                <a:latin typeface="Lucida Sans"/>
                <a:cs typeface="Lucida Sans"/>
              </a:rPr>
              <a:t> </a:t>
            </a:r>
            <a:r>
              <a:rPr sz="1250" b="1" spc="65" dirty="0">
                <a:latin typeface="Lucida Sans"/>
                <a:cs typeface="Lucida Sans"/>
              </a:rPr>
              <a:t>YOUTUBE</a:t>
            </a:r>
            <a:endParaRPr sz="1250" dirty="0">
              <a:latin typeface="Lucida Sans"/>
              <a:cs typeface="Lucida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826375" y="15450931"/>
            <a:ext cx="3991610" cy="4653280"/>
            <a:chOff x="10826375" y="15450931"/>
            <a:chExt cx="3991610" cy="4653280"/>
          </a:xfrm>
        </p:grpSpPr>
        <p:sp>
          <p:nvSpPr>
            <p:cNvPr id="19" name="object 19"/>
            <p:cNvSpPr/>
            <p:nvPr/>
          </p:nvSpPr>
          <p:spPr>
            <a:xfrm>
              <a:off x="10843838" y="15468393"/>
              <a:ext cx="3956685" cy="0"/>
            </a:xfrm>
            <a:custGeom>
              <a:avLst/>
              <a:gdLst/>
              <a:ahLst/>
              <a:cxnLst/>
              <a:rect l="l" t="t" r="r" b="b"/>
              <a:pathLst>
                <a:path w="3956684">
                  <a:moveTo>
                    <a:pt x="0" y="0"/>
                  </a:moveTo>
                  <a:lnTo>
                    <a:pt x="3956301" y="0"/>
                  </a:lnTo>
                </a:path>
              </a:pathLst>
            </a:custGeom>
            <a:ln w="34902">
              <a:solidFill>
                <a:srgbClr val="2423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740367" y="18971524"/>
              <a:ext cx="34925" cy="1132840"/>
            </a:xfrm>
            <a:custGeom>
              <a:avLst/>
              <a:gdLst/>
              <a:ahLst/>
              <a:cxnLst/>
              <a:rect l="l" t="t" r="r" b="b"/>
              <a:pathLst>
                <a:path w="34925" h="1132840">
                  <a:moveTo>
                    <a:pt x="34902" y="0"/>
                  </a:moveTo>
                  <a:lnTo>
                    <a:pt x="34902" y="1132575"/>
                  </a:lnTo>
                  <a:lnTo>
                    <a:pt x="0" y="1132575"/>
                  </a:lnTo>
                  <a:lnTo>
                    <a:pt x="0" y="0"/>
                  </a:lnTo>
                  <a:lnTo>
                    <a:pt x="34902" y="0"/>
                  </a:lnTo>
                  <a:close/>
                </a:path>
              </a:pathLst>
            </a:custGeom>
            <a:solidFill>
              <a:srgbClr val="2423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535712" y="11783922"/>
            <a:ext cx="4478655" cy="3617657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sz="2900" b="1" dirty="0">
                <a:latin typeface="Lucida Sans"/>
                <a:cs typeface="Lucida Sans"/>
              </a:rPr>
              <a:t>FEE:</a:t>
            </a:r>
            <a:r>
              <a:rPr sz="2900" b="1" spc="-245" dirty="0">
                <a:latin typeface="Lucida Sans"/>
                <a:cs typeface="Lucida Sans"/>
              </a:rPr>
              <a:t> </a:t>
            </a:r>
            <a:r>
              <a:rPr sz="2900" b="1" spc="204" dirty="0">
                <a:latin typeface="Lucida Sans"/>
                <a:cs typeface="Lucida Sans"/>
              </a:rPr>
              <a:t>$30</a:t>
            </a:r>
            <a:r>
              <a:rPr sz="2900" b="1" spc="-245" dirty="0">
                <a:latin typeface="Lucida Sans"/>
                <a:cs typeface="Lucida Sans"/>
              </a:rPr>
              <a:t> </a:t>
            </a:r>
            <a:r>
              <a:rPr sz="2900" b="1" spc="195" dirty="0">
                <a:latin typeface="Lucida Sans"/>
                <a:cs typeface="Lucida Sans"/>
              </a:rPr>
              <a:t>PER</a:t>
            </a:r>
            <a:r>
              <a:rPr sz="2900" b="1" spc="-240" dirty="0">
                <a:latin typeface="Lucida Sans"/>
                <a:cs typeface="Lucida Sans"/>
              </a:rPr>
              <a:t> </a:t>
            </a:r>
            <a:r>
              <a:rPr sz="2900" b="1" spc="75" dirty="0">
                <a:latin typeface="Lucida Sans"/>
                <a:cs typeface="Lucida Sans"/>
              </a:rPr>
              <a:t>STUDENT</a:t>
            </a:r>
            <a:endParaRPr sz="2900" dirty="0">
              <a:latin typeface="Lucida Sans"/>
              <a:cs typeface="Lucida Sans"/>
            </a:endParaRPr>
          </a:p>
          <a:p>
            <a:pPr marL="487045" marR="385445" indent="-635" algn="ctr">
              <a:lnSpc>
                <a:spcPts val="3020"/>
              </a:lnSpc>
              <a:spcBef>
                <a:spcPts val="1350"/>
              </a:spcBef>
            </a:pPr>
            <a:r>
              <a:rPr sz="2750" b="1" spc="220" dirty="0">
                <a:latin typeface="Lucida Sans"/>
                <a:cs typeface="Lucida Sans"/>
              </a:rPr>
              <a:t>SIGN</a:t>
            </a:r>
            <a:r>
              <a:rPr sz="2750" b="1" spc="-235" dirty="0">
                <a:latin typeface="Lucida Sans"/>
                <a:cs typeface="Lucida Sans"/>
              </a:rPr>
              <a:t> </a:t>
            </a:r>
            <a:r>
              <a:rPr sz="2750" b="1" spc="210" dirty="0">
                <a:latin typeface="Lucida Sans"/>
                <a:cs typeface="Lucida Sans"/>
              </a:rPr>
              <a:t>UP</a:t>
            </a:r>
            <a:r>
              <a:rPr sz="2750" b="1" spc="-235" dirty="0">
                <a:latin typeface="Lucida Sans"/>
                <a:cs typeface="Lucida Sans"/>
              </a:rPr>
              <a:t> </a:t>
            </a:r>
            <a:r>
              <a:rPr sz="2750" b="1" spc="-25" dirty="0">
                <a:latin typeface="Lucida Sans"/>
                <a:cs typeface="Lucida Sans"/>
              </a:rPr>
              <a:t>AT </a:t>
            </a:r>
            <a:r>
              <a:rPr sz="2750" b="1" u="heavy" spc="20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7"/>
              </a:rPr>
              <a:t>INFO</a:t>
            </a:r>
            <a:r>
              <a:rPr sz="2750" b="1" spc="200" dirty="0">
                <a:latin typeface="Lucida Sans"/>
                <a:cs typeface="Lucida Sans"/>
                <a:hlinkClick r:id="rId7"/>
              </a:rPr>
              <a:t>@</a:t>
            </a:r>
            <a:r>
              <a:rPr sz="2750" b="1" u="heavy" spc="20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7"/>
              </a:rPr>
              <a:t>WMOF.COM</a:t>
            </a:r>
            <a:endParaRPr sz="2750" dirty="0">
              <a:latin typeface="Lucida Sans"/>
              <a:cs typeface="Lucida Sans"/>
            </a:endParaRPr>
          </a:p>
          <a:p>
            <a:pPr marL="13970" algn="ctr">
              <a:lnSpc>
                <a:spcPct val="100000"/>
              </a:lnSpc>
              <a:spcBef>
                <a:spcPts val="300"/>
              </a:spcBef>
            </a:pPr>
            <a:r>
              <a:rPr lang="en-US" sz="2100" b="1" dirty="0">
                <a:latin typeface="Lucida Sans"/>
                <a:cs typeface="Lucida Sans"/>
              </a:rPr>
              <a:t>Ideal for 13 Yrs and Up</a:t>
            </a:r>
            <a:endParaRPr sz="2100" dirty="0">
              <a:latin typeface="Lucida Sans"/>
              <a:cs typeface="Lucida Sans"/>
            </a:endParaRPr>
          </a:p>
          <a:p>
            <a:pPr marL="622300" marR="600075" algn="ctr">
              <a:lnSpc>
                <a:spcPts val="2560"/>
              </a:lnSpc>
              <a:spcBef>
                <a:spcPts val="1860"/>
              </a:spcBef>
            </a:pPr>
            <a:r>
              <a:rPr sz="2550" b="1" spc="225" dirty="0">
                <a:latin typeface="Lucida Sans"/>
                <a:cs typeface="Lucida Sans"/>
              </a:rPr>
              <a:t>W</a:t>
            </a:r>
            <a:r>
              <a:rPr lang="en-US" sz="2550" b="1" spc="225" dirty="0">
                <a:latin typeface="Lucida Sans"/>
                <a:cs typeface="Lucida Sans"/>
              </a:rPr>
              <a:t>ater</a:t>
            </a:r>
            <a:r>
              <a:rPr sz="2550" b="1" spc="-204" dirty="0">
                <a:latin typeface="Lucida Sans"/>
                <a:cs typeface="Lucida Sans"/>
              </a:rPr>
              <a:t> </a:t>
            </a:r>
            <a:r>
              <a:rPr sz="2550" b="1" spc="130" dirty="0">
                <a:latin typeface="Lucida Sans"/>
                <a:cs typeface="Lucida Sans"/>
              </a:rPr>
              <a:t>&amp;</a:t>
            </a:r>
            <a:r>
              <a:rPr sz="2550" b="1" spc="-204" dirty="0">
                <a:latin typeface="Lucida Sans"/>
                <a:cs typeface="Lucida Sans"/>
              </a:rPr>
              <a:t> </a:t>
            </a:r>
            <a:r>
              <a:rPr sz="2550" b="1" spc="229" dirty="0">
                <a:latin typeface="Lucida Sans"/>
                <a:cs typeface="Lucida Sans"/>
              </a:rPr>
              <a:t>S</a:t>
            </a:r>
            <a:r>
              <a:rPr lang="en-US" sz="2550" b="1" spc="229" dirty="0">
                <a:latin typeface="Lucida Sans"/>
                <a:cs typeface="Lucida Sans"/>
              </a:rPr>
              <a:t>nacks</a:t>
            </a:r>
            <a:r>
              <a:rPr sz="2550" b="1" spc="229" dirty="0">
                <a:latin typeface="Lucida Sans"/>
                <a:cs typeface="Lucida Sans"/>
              </a:rPr>
              <a:t> </a:t>
            </a:r>
            <a:r>
              <a:rPr lang="en-US" sz="2550" b="1" spc="114" dirty="0">
                <a:latin typeface="Lucida Sans"/>
                <a:cs typeface="Lucida Sans"/>
              </a:rPr>
              <a:t>Provided</a:t>
            </a:r>
            <a:endParaRPr sz="2550" dirty="0">
              <a:latin typeface="Lucida Sans"/>
              <a:cs typeface="Lucida Sans"/>
            </a:endParaRPr>
          </a:p>
          <a:p>
            <a:pPr marL="600075" marR="578485" algn="ctr">
              <a:lnSpc>
                <a:spcPts val="2560"/>
              </a:lnSpc>
              <a:spcBef>
                <a:spcPts val="985"/>
              </a:spcBef>
            </a:pPr>
            <a:r>
              <a:rPr sz="2550" b="1" spc="200" dirty="0">
                <a:latin typeface="Lucida Sans"/>
                <a:cs typeface="Lucida Sans"/>
              </a:rPr>
              <a:t>B</a:t>
            </a:r>
            <a:r>
              <a:rPr lang="en-US" sz="2550" b="1" spc="200" dirty="0">
                <a:latin typeface="Lucida Sans"/>
                <a:cs typeface="Lucida Sans"/>
              </a:rPr>
              <a:t>ring</a:t>
            </a:r>
            <a:r>
              <a:rPr sz="2550" b="1" spc="-210" dirty="0">
                <a:latin typeface="Lucida Sans"/>
                <a:cs typeface="Lucida Sans"/>
              </a:rPr>
              <a:t> </a:t>
            </a:r>
            <a:r>
              <a:rPr sz="2550" b="1" spc="150" dirty="0">
                <a:latin typeface="Lucida Sans"/>
                <a:cs typeface="Lucida Sans"/>
              </a:rPr>
              <a:t>Y</a:t>
            </a:r>
            <a:r>
              <a:rPr lang="en-US" sz="2550" b="1" spc="150" dirty="0">
                <a:latin typeface="Lucida Sans"/>
                <a:cs typeface="Lucida Sans"/>
              </a:rPr>
              <a:t>our</a:t>
            </a:r>
            <a:r>
              <a:rPr sz="2550" b="1" spc="-204" dirty="0">
                <a:latin typeface="Lucida Sans"/>
                <a:cs typeface="Lucida Sans"/>
              </a:rPr>
              <a:t> </a:t>
            </a:r>
            <a:r>
              <a:rPr lang="en-US" sz="2550" b="1" spc="325" dirty="0">
                <a:latin typeface="Lucida Sans"/>
                <a:cs typeface="Lucida Sans"/>
              </a:rPr>
              <a:t>Own</a:t>
            </a:r>
            <a:r>
              <a:rPr sz="2550" b="1" spc="325" dirty="0">
                <a:latin typeface="Lucida Sans"/>
                <a:cs typeface="Lucida Sans"/>
              </a:rPr>
              <a:t> </a:t>
            </a:r>
            <a:r>
              <a:rPr lang="en-US" sz="2550" b="1" spc="105" dirty="0">
                <a:latin typeface="Lucida Sans"/>
                <a:cs typeface="Lucida Sans"/>
              </a:rPr>
              <a:t>Lunch</a:t>
            </a:r>
            <a:endParaRPr sz="2550" dirty="0">
              <a:latin typeface="Lucida Sans"/>
              <a:cs typeface="Lucida San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412403" y="2404885"/>
            <a:ext cx="4387850" cy="17445990"/>
            <a:chOff x="10412403" y="2404885"/>
            <a:chExt cx="4387850" cy="17445990"/>
          </a:xfrm>
        </p:grpSpPr>
        <p:sp>
          <p:nvSpPr>
            <p:cNvPr id="23" name="object 23"/>
            <p:cNvSpPr/>
            <p:nvPr/>
          </p:nvSpPr>
          <p:spPr>
            <a:xfrm>
              <a:off x="10843838" y="11757289"/>
              <a:ext cx="3956685" cy="0"/>
            </a:xfrm>
            <a:custGeom>
              <a:avLst/>
              <a:gdLst/>
              <a:ahLst/>
              <a:cxnLst/>
              <a:rect l="l" t="t" r="r" b="b"/>
              <a:pathLst>
                <a:path w="3956684">
                  <a:moveTo>
                    <a:pt x="0" y="0"/>
                  </a:moveTo>
                  <a:lnTo>
                    <a:pt x="3956301" y="0"/>
                  </a:lnTo>
                </a:path>
              </a:pathLst>
            </a:custGeom>
            <a:ln w="34902">
              <a:solidFill>
                <a:srgbClr val="2423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843838" y="17467174"/>
              <a:ext cx="3956685" cy="0"/>
            </a:xfrm>
            <a:custGeom>
              <a:avLst/>
              <a:gdLst/>
              <a:ahLst/>
              <a:cxnLst/>
              <a:rect l="l" t="t" r="r" b="b"/>
              <a:pathLst>
                <a:path w="3956684">
                  <a:moveTo>
                    <a:pt x="0" y="0"/>
                  </a:moveTo>
                  <a:lnTo>
                    <a:pt x="3956301" y="0"/>
                  </a:lnTo>
                </a:path>
              </a:pathLst>
            </a:custGeom>
            <a:ln w="34902">
              <a:solidFill>
                <a:srgbClr val="2423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43838" y="18823161"/>
              <a:ext cx="3956685" cy="0"/>
            </a:xfrm>
            <a:custGeom>
              <a:avLst/>
              <a:gdLst/>
              <a:ahLst/>
              <a:cxnLst/>
              <a:rect l="l" t="t" r="r" b="b"/>
              <a:pathLst>
                <a:path w="3956684">
                  <a:moveTo>
                    <a:pt x="0" y="0"/>
                  </a:moveTo>
                  <a:lnTo>
                    <a:pt x="3956301" y="0"/>
                  </a:lnTo>
                </a:path>
              </a:pathLst>
            </a:custGeom>
            <a:ln w="34902">
              <a:solidFill>
                <a:srgbClr val="2423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429855" y="2422337"/>
              <a:ext cx="93980" cy="17411065"/>
            </a:xfrm>
            <a:custGeom>
              <a:avLst/>
              <a:gdLst/>
              <a:ahLst/>
              <a:cxnLst/>
              <a:rect l="l" t="t" r="r" b="b"/>
              <a:pathLst>
                <a:path w="93979" h="17411065">
                  <a:moveTo>
                    <a:pt x="93622" y="0"/>
                  </a:moveTo>
                  <a:lnTo>
                    <a:pt x="0" y="17410638"/>
                  </a:lnTo>
                </a:path>
              </a:pathLst>
            </a:custGeom>
            <a:ln w="34902">
              <a:solidFill>
                <a:srgbClr val="2423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763703" y="15616276"/>
            <a:ext cx="3988435" cy="1661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44780">
              <a:lnSpc>
                <a:spcPts val="2800"/>
              </a:lnSpc>
              <a:spcBef>
                <a:spcPts val="115"/>
              </a:spcBef>
            </a:pPr>
            <a:r>
              <a:rPr sz="2550" b="1" dirty="0">
                <a:latin typeface="Lucida Sans"/>
                <a:cs typeface="Lucida Sans"/>
              </a:rPr>
              <a:t>3315</a:t>
            </a:r>
            <a:r>
              <a:rPr sz="2550" b="1" spc="-150" dirty="0">
                <a:latin typeface="Lucida Sans"/>
                <a:cs typeface="Lucida Sans"/>
              </a:rPr>
              <a:t> </a:t>
            </a:r>
            <a:r>
              <a:rPr sz="2550" b="1" spc="150" dirty="0">
                <a:latin typeface="Lucida Sans"/>
                <a:cs typeface="Lucida Sans"/>
              </a:rPr>
              <a:t>AIRPORT</a:t>
            </a:r>
            <a:r>
              <a:rPr sz="2550" b="1" spc="-145" dirty="0">
                <a:latin typeface="Lucida Sans"/>
                <a:cs typeface="Lucida Sans"/>
              </a:rPr>
              <a:t> </a:t>
            </a:r>
            <a:r>
              <a:rPr sz="2550" b="1" spc="75" dirty="0">
                <a:latin typeface="Lucida Sans"/>
                <a:cs typeface="Lucida Sans"/>
              </a:rPr>
              <a:t>DRIVE</a:t>
            </a:r>
            <a:endParaRPr sz="2550" dirty="0">
              <a:latin typeface="Lucida Sans"/>
              <a:cs typeface="Lucida Sans"/>
            </a:endParaRPr>
          </a:p>
          <a:p>
            <a:pPr marL="12700">
              <a:lnSpc>
                <a:spcPts val="2800"/>
              </a:lnSpc>
            </a:pPr>
            <a:r>
              <a:rPr sz="2550" b="1" spc="145" dirty="0">
                <a:latin typeface="Lucida Sans"/>
                <a:cs typeface="Lucida Sans"/>
              </a:rPr>
              <a:t>TORRANCE,</a:t>
            </a:r>
            <a:r>
              <a:rPr sz="2550" b="1" spc="-204" dirty="0">
                <a:latin typeface="Lucida Sans"/>
                <a:cs typeface="Lucida Sans"/>
              </a:rPr>
              <a:t> </a:t>
            </a:r>
            <a:r>
              <a:rPr sz="2550" b="1" spc="204" dirty="0">
                <a:latin typeface="Lucida Sans"/>
                <a:cs typeface="Lucida Sans"/>
              </a:rPr>
              <a:t>CA</a:t>
            </a:r>
            <a:r>
              <a:rPr sz="2550" b="1" spc="-204" dirty="0">
                <a:latin typeface="Lucida Sans"/>
                <a:cs typeface="Lucida Sans"/>
              </a:rPr>
              <a:t> </a:t>
            </a:r>
            <a:r>
              <a:rPr sz="2550" b="1" spc="200" dirty="0">
                <a:latin typeface="Lucida Sans"/>
                <a:cs typeface="Lucida Sans"/>
              </a:rPr>
              <a:t>90505</a:t>
            </a:r>
            <a:endParaRPr sz="2550" dirty="0">
              <a:latin typeface="Lucida Sans"/>
              <a:cs typeface="Lucida Sans"/>
            </a:endParaRPr>
          </a:p>
          <a:p>
            <a:pPr marR="173990" algn="ctr">
              <a:lnSpc>
                <a:spcPct val="100000"/>
              </a:lnSpc>
              <a:spcBef>
                <a:spcPts val="520"/>
              </a:spcBef>
            </a:pPr>
            <a:r>
              <a:rPr sz="2550" b="1" spc="-80" dirty="0">
                <a:latin typeface="Lucida Sans"/>
                <a:cs typeface="Lucida Sans"/>
              </a:rPr>
              <a:t>(310)</a:t>
            </a:r>
            <a:r>
              <a:rPr sz="2550" b="1" spc="-165" dirty="0">
                <a:latin typeface="Lucida Sans"/>
                <a:cs typeface="Lucida Sans"/>
              </a:rPr>
              <a:t> </a:t>
            </a:r>
            <a:r>
              <a:rPr sz="2550" b="1" spc="140" dirty="0">
                <a:latin typeface="Lucida Sans"/>
                <a:cs typeface="Lucida Sans"/>
              </a:rPr>
              <a:t>326-</a:t>
            </a:r>
            <a:r>
              <a:rPr sz="2550" b="1" spc="125" dirty="0">
                <a:latin typeface="Lucida Sans"/>
                <a:cs typeface="Lucida Sans"/>
              </a:rPr>
              <a:t>9544</a:t>
            </a:r>
            <a:endParaRPr sz="2550" dirty="0">
              <a:latin typeface="Lucida Sans"/>
              <a:cs typeface="Lucida Sans"/>
            </a:endParaRPr>
          </a:p>
          <a:p>
            <a:pPr marL="156210">
              <a:lnSpc>
                <a:spcPct val="100000"/>
              </a:lnSpc>
              <a:spcBef>
                <a:spcPts val="615"/>
              </a:spcBef>
            </a:pPr>
            <a:r>
              <a:rPr sz="2550" b="1" spc="385" dirty="0">
                <a:latin typeface="Lucida Sans"/>
                <a:cs typeface="Lucida Sans"/>
                <a:hlinkClick r:id="rId8"/>
              </a:rPr>
              <a:t>WWW.WMOF.COM</a:t>
            </a:r>
            <a:endParaRPr sz="2550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58195" y="1932395"/>
            <a:ext cx="6630670" cy="149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5750"/>
              </a:lnSpc>
              <a:spcBef>
                <a:spcPts val="135"/>
              </a:spcBef>
            </a:pPr>
            <a:r>
              <a:rPr lang="en-US" sz="5000" b="1" spc="395" dirty="0">
                <a:latin typeface="Lucida Sans"/>
                <a:cs typeface="Lucida Sans"/>
              </a:rPr>
              <a:t>JULY 11</a:t>
            </a:r>
            <a:r>
              <a:rPr sz="5000" b="1" spc="210" dirty="0">
                <a:latin typeface="Lucida Sans"/>
                <a:cs typeface="Lucida Sans"/>
              </a:rPr>
              <a:t>,</a:t>
            </a:r>
            <a:r>
              <a:rPr sz="5000" b="1" spc="-415" dirty="0">
                <a:latin typeface="Lucida Sans"/>
                <a:cs typeface="Lucida Sans"/>
              </a:rPr>
              <a:t> </a:t>
            </a:r>
            <a:r>
              <a:rPr sz="5000" b="1" spc="220" dirty="0">
                <a:latin typeface="Lucida Sans"/>
                <a:cs typeface="Lucida Sans"/>
              </a:rPr>
              <a:t>202</a:t>
            </a:r>
            <a:r>
              <a:rPr lang="en-US" sz="5000" b="1" spc="220" dirty="0">
                <a:latin typeface="Lucida Sans"/>
                <a:cs typeface="Lucida Sans"/>
              </a:rPr>
              <a:t>4</a:t>
            </a:r>
            <a:endParaRPr sz="5000" dirty="0">
              <a:latin typeface="Lucida Sans"/>
              <a:cs typeface="Lucida Sans"/>
            </a:endParaRPr>
          </a:p>
          <a:p>
            <a:pPr algn="ctr">
              <a:lnSpc>
                <a:spcPts val="5750"/>
              </a:lnSpc>
            </a:pPr>
            <a:r>
              <a:rPr sz="5000" b="1" spc="440" dirty="0">
                <a:latin typeface="Lucida Sans"/>
                <a:cs typeface="Lucida Sans"/>
              </a:rPr>
              <a:t>9:00</a:t>
            </a:r>
            <a:r>
              <a:rPr sz="5000" b="1" spc="-415" dirty="0">
                <a:latin typeface="Lucida Sans"/>
                <a:cs typeface="Lucida Sans"/>
              </a:rPr>
              <a:t> </a:t>
            </a:r>
            <a:r>
              <a:rPr sz="5000" b="1" spc="434" dirty="0">
                <a:latin typeface="Lucida Sans"/>
                <a:cs typeface="Lucida Sans"/>
              </a:rPr>
              <a:t>AM</a:t>
            </a:r>
            <a:r>
              <a:rPr sz="5000" b="1" spc="-415" dirty="0">
                <a:latin typeface="Lucida Sans"/>
                <a:cs typeface="Lucida Sans"/>
              </a:rPr>
              <a:t> </a:t>
            </a:r>
            <a:r>
              <a:rPr sz="5000" b="1" spc="600" dirty="0">
                <a:latin typeface="Lucida Sans"/>
                <a:cs typeface="Lucida Sans"/>
              </a:rPr>
              <a:t>–</a:t>
            </a:r>
            <a:r>
              <a:rPr sz="5000" b="1" spc="675" dirty="0">
                <a:latin typeface="Lucida Sans"/>
                <a:cs typeface="Lucida Sans"/>
              </a:rPr>
              <a:t> </a:t>
            </a:r>
            <a:r>
              <a:rPr sz="5000" b="1" spc="375" dirty="0">
                <a:latin typeface="Lucida Sans"/>
                <a:cs typeface="Lucida Sans"/>
              </a:rPr>
              <a:t>2:00</a:t>
            </a:r>
            <a:r>
              <a:rPr sz="5000" b="1" spc="-415" dirty="0">
                <a:latin typeface="Lucida Sans"/>
                <a:cs typeface="Lucida Sans"/>
              </a:rPr>
              <a:t> </a:t>
            </a:r>
            <a:r>
              <a:rPr sz="5000" b="1" spc="595" dirty="0">
                <a:latin typeface="Lucida Sans"/>
                <a:cs typeface="Lucida Sans"/>
              </a:rPr>
              <a:t>PM</a:t>
            </a:r>
            <a:endParaRPr sz="5000" dirty="0">
              <a:latin typeface="Lucida Sans"/>
              <a:cs typeface="Lucida San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50E356C-026C-FAF2-1C3B-2278435C69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810" r="31797" b="31084"/>
          <a:stretch/>
        </p:blipFill>
        <p:spPr bwMode="auto">
          <a:xfrm>
            <a:off x="359955" y="10906954"/>
            <a:ext cx="9829800" cy="5451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199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Bahnschrift Condensed</vt:lpstr>
      <vt:lpstr>Calibri</vt:lpstr>
      <vt:lpstr>Lucida Sans</vt:lpstr>
      <vt:lpstr>Times New Roman</vt:lpstr>
      <vt:lpstr>Office Theme</vt:lpstr>
      <vt:lpstr>FLIGHT TEST DAY CAMP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Test Day Camp WMF 5</dc:title>
  <dc:creator>Shi Ying</dc:creator>
  <cp:keywords>DAF4M3qkQ6k,BAEGqqQ-98I</cp:keywords>
  <cp:lastModifiedBy>WMOF Laptop</cp:lastModifiedBy>
  <cp:revision>14</cp:revision>
  <cp:lastPrinted>2024-05-23T05:05:09Z</cp:lastPrinted>
  <dcterms:created xsi:type="dcterms:W3CDTF">2023-12-28T04:49:31Z</dcterms:created>
  <dcterms:modified xsi:type="dcterms:W3CDTF">2024-05-23T05:05:32Z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2023-12-27T00:00:00Z</vt:filetime>
  </property>
  <property fmtid="{D5CDD505-2E9C-101B-9397-08002B2CF9AE}" pid="3" name="Creator">
    <vt:lpwstr>Canva</vt:lpwstr>
  </property>
  <property fmtid="{D5CDD505-2E9C-101B-9397-08002B2CF9AE}" pid="4" name="LastSaved">
    <vt:filetime>2023-12-28T00:00:00Z</vt:filetime>
  </property>
</Properties>
</file>